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8.xml" ContentType="application/inkml+xml"/>
  <Override PartName="/ppt/notesSlides/notesSlide9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0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11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2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notesSlides/notesSlide15.xml" ContentType="application/vnd.openxmlformats-officedocument.presentationml.notesSlide+xml"/>
  <Override PartName="/ppt/ink/ink40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notesSlides/notesSlide19.xml" ContentType="application/vnd.openxmlformats-officedocument.presentationml.notesSlide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notesSlides/notesSlide20.xml" ContentType="application/vnd.openxmlformats-officedocument.presentationml.notesSlide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1884" r:id="rId3"/>
    <p:sldId id="1906" r:id="rId4"/>
    <p:sldId id="1904" r:id="rId5"/>
    <p:sldId id="1905" r:id="rId6"/>
    <p:sldId id="1910" r:id="rId7"/>
    <p:sldId id="1920" r:id="rId8"/>
    <p:sldId id="258" r:id="rId9"/>
    <p:sldId id="343" r:id="rId10"/>
    <p:sldId id="260" r:id="rId11"/>
    <p:sldId id="272" r:id="rId12"/>
    <p:sldId id="1849" r:id="rId13"/>
    <p:sldId id="1831" r:id="rId14"/>
    <p:sldId id="284" r:id="rId15"/>
    <p:sldId id="1834" r:id="rId16"/>
    <p:sldId id="1838" r:id="rId17"/>
    <p:sldId id="1836" r:id="rId18"/>
    <p:sldId id="1837" r:id="rId19"/>
    <p:sldId id="1839" r:id="rId20"/>
    <p:sldId id="1870" r:id="rId21"/>
    <p:sldId id="1855" r:id="rId22"/>
    <p:sldId id="1856" r:id="rId23"/>
    <p:sldId id="1832" r:id="rId24"/>
    <p:sldId id="1874" r:id="rId25"/>
    <p:sldId id="280" r:id="rId26"/>
    <p:sldId id="1927" r:id="rId27"/>
    <p:sldId id="282" r:id="rId28"/>
    <p:sldId id="283" r:id="rId29"/>
    <p:sldId id="1901" r:id="rId30"/>
    <p:sldId id="1902" r:id="rId31"/>
    <p:sldId id="1903" r:id="rId32"/>
    <p:sldId id="1841" r:id="rId33"/>
    <p:sldId id="1842" r:id="rId34"/>
    <p:sldId id="1851" r:id="rId35"/>
    <p:sldId id="1922" r:id="rId36"/>
    <p:sldId id="1940" r:id="rId37"/>
    <p:sldId id="1941" r:id="rId38"/>
    <p:sldId id="1942" r:id="rId39"/>
    <p:sldId id="1943" r:id="rId40"/>
    <p:sldId id="1948" r:id="rId41"/>
    <p:sldId id="1949" r:id="rId42"/>
    <p:sldId id="1944" r:id="rId43"/>
    <p:sldId id="1945" r:id="rId44"/>
    <p:sldId id="1946" r:id="rId45"/>
    <p:sldId id="1947" r:id="rId46"/>
    <p:sldId id="1952" r:id="rId47"/>
    <p:sldId id="1953" r:id="rId48"/>
    <p:sldId id="1954" r:id="rId49"/>
    <p:sldId id="1955" r:id="rId50"/>
    <p:sldId id="1956" r:id="rId51"/>
    <p:sldId id="1924" r:id="rId52"/>
    <p:sldId id="1925" r:id="rId53"/>
    <p:sldId id="1951" r:id="rId54"/>
    <p:sldId id="1934" r:id="rId55"/>
    <p:sldId id="1876" r:id="rId56"/>
    <p:sldId id="316" r:id="rId57"/>
    <p:sldId id="317" r:id="rId58"/>
    <p:sldId id="1873" r:id="rId59"/>
    <p:sldId id="1872" r:id="rId60"/>
    <p:sldId id="1887" r:id="rId61"/>
    <p:sldId id="300" r:id="rId62"/>
    <p:sldId id="303" r:id="rId63"/>
    <p:sldId id="311" r:id="rId64"/>
    <p:sldId id="1957" r:id="rId65"/>
    <p:sldId id="1958" r:id="rId66"/>
    <p:sldId id="1915" r:id="rId67"/>
    <p:sldId id="4155" r:id="rId68"/>
    <p:sldId id="1921" r:id="rId69"/>
    <p:sldId id="4156" r:id="rId70"/>
    <p:sldId id="1916" r:id="rId71"/>
    <p:sldId id="4157" r:id="rId72"/>
    <p:sldId id="1938" r:id="rId73"/>
    <p:sldId id="4158" r:id="rId74"/>
    <p:sldId id="4159" r:id="rId75"/>
    <p:sldId id="4160" r:id="rId76"/>
    <p:sldId id="4134" r:id="rId77"/>
    <p:sldId id="4161" r:id="rId78"/>
    <p:sldId id="1939" r:id="rId79"/>
    <p:sldId id="333" r:id="rId80"/>
    <p:sldId id="31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125" d="100"/>
          <a:sy n="125" d="100"/>
        </p:scale>
        <p:origin x="1512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00:42:26.5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1,'7'20,"-2"-9,14 40,78 195,-68-179,4-2,25 36,-44-79,15 18,-24-34,1 0,-1 0,1-1,0 1,1-1,-1 0,1-1,0 0,-4-3,0 1,0-2,0 1,0 0,0-1,0 1,1-1,-1 0,0 0,0 0,0-1,0 1,0-1,0 1,0-1,0 0,0 0,0-1,0 1,0-1,-1 1,1-1,1-1,9-6,0-1,-1-1,0 0,0-2,-3 4,30-32,-2-1,22-34,58-100,-129 198,2-1,0 2,1-1,1 0,-58 160,-18 101,25-80,-19 23,78-225,-11 28,-1-1,-14 23,19-39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8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4429 173,'10'-7,"0"1,0 0,0 0,1 1,0 0,0 1,9-2,-15 5,1-1,-1 1,1 0,0 0,-1 1,1-1,0 1,-1 1,1-1,-4 0,-1 1,1-1,-1 0,1 1,-1-1,1 1,-1-1,1 1,-1 0,0 0,1 0,-1-1,0 1,0 0,0 1,0-1,0 0,0 0,0 0,0 1,0-1,0 0,-1 1,1-1,0 1,-1-1,1 1,-1-1,0 1,0-1,1 1,-1-1,0 1,0 0,0-1,-2 17,1 0,-2-1,0 0,-1 1,-1-1,-1-1,0 1,-2 1,-11 22,-1-2,-18 26,7-20,-2-1,-1-2,-2-1,-8 4,43-43,-1 0,1 0,0 0,0 0,0 1,0-1,0 0,0 1,0-1,0 1,0-1,1 1,-1-1,1 1,-1 0,1-1,0 1,-1 0,2-1,-1-1,0 1,0 0,1 0,-1 0,0 0,1-1,-1 1,1 0,-1 0,1-1,0 1,-1 0,1-1,-1 1,1-1,0 1,0-1,-1 1,1-1,0 1,0-1,0 1,8 1,0 1,0-1,0 0,1-1,7 0,-14 0,67 0,1-2,-1-4,0-3,18-6,-70 11,39-5</inkml:trace>
  <inkml:trace contextRef="#ctx0" brushRef="#br0" timeOffset="-786.069">3649 141,'0'0,"-14"-8,0 4,0 1,0 0,0 1,0 1,0 0,0 0,0 2,-10 1,-4 1,0 1,0 2,-24 7,44-10,-1 0,1 1,0 0,0 0,0 0,0 1,1 0,0 1,0 0,0 0,1 0,0 1,0 0,1 0,-1 1,2-1,-5 8,6-8,1 0,-1 0,1 0,0 1,1-1,-1 1,2-1,-1 1,1-1,0 1,1-1,-1 1,1-1,1 1,0-1,0 0,0 0,1 0,0 0,0 0,3 4,-4-8,1 0,-1 1,1-1,0 0,0 0,0 0,0-1,0 1,1-1,-1 0,1 0,-1 0,1 0,0-1,0 1,0-1,0 0,0 0,0 0,3 0,12 0,0-1,0 0,-1-1,6-2,39 0,-53 3,0 1,0 0,0 1,0 0,0 1,0 0,0 0,-1 1,1 1,-1-1,0 1,4 4,-9-6,0 0,0 1,-1-1,1 1,-1 0,0 0,0 0,0 0,0 1,-1-1,0 1,0 0,0 0,0-1,-1 1,0 0,0 0,0 0,0 1,-1-1,0 0,0 0,-1 0,1 0,-2 5,-2 3,0 0,-1 0,0 0,-1-1,0 0,-1 0,0-1,-1 1,-1-2,0 1,0-1,-1 0,0-1,-1 0,-15 12,-1-1,0-1,-1-2,-1-1,-10 3,38-18,-10 4,-1 1,1-1,-1-1,0 0,-1-1,1 0,-8 0,10-6,10 0</inkml:trace>
  <inkml:trace contextRef="#ctx0" brushRef="#br0" timeOffset="-481.404">3898 262,'-12'34,"3"-15,-5 27,3 0,1 1,2 0,1 24,5-44,1 0,2 0,1 1,1-1,1 0,1-1,1 1,7 14,-6-24</inkml:trace>
  <inkml:trace contextRef="#ctx0" brushRef="#br0" timeOffset="-1799.974">2759 339,'-2'1,"-1"-1,1 1,-1 1,1-1,0 0,-1 1,1-1,0 1,0-1,0 1,0 0,-1 2,-4 2,-42 38,3 2,1 2,2 2,3 2,2 1,-4 13,36-56</inkml:trace>
  <inkml:trace contextRef="#ctx0" brushRef="#br0" timeOffset="-1555.067">2407 371,'2'4,"-1"0,1 0,0 0,1-1,-1 1,0-1,1 1,0-1,0 0,2 2,6 7,44 62,-4 3,-3 1,26 61,-59-108</inkml:trace>
  <inkml:trace contextRef="#ctx0" brushRef="#br0" timeOffset="-3164.247">1108 84,'-12'2,"1"0,-1 1,0 0,1 1,-1 0,1 1,0 0,1 1,-1 0,1 1,1 0,-1 0,1 1,0 1,1-1,0 1,0 1,-3 5,9-12,0 0,1 0,-1 1,1-1,0 1,0-1,0 1,1-1,-1 1,1 0,0-1,0 1,0 0,0-1,1 1,-1 0,1-1,0 1,0-1,0 1,1-1,-1 1,1-1,0 0,2 3,6 9,1-1,1 0,0-1,13 12,0-2,-2 1,-1 1,0 0,-2 2,-1 0,3 9,-17-27,0 2,0-1,-1 0,-1 1,0 0,0 0,-1 0,0 0,-1 0,-1 0,1 1,-2-1,1 0,-2 0,0 0,0 0,-2 4,-1 1,0-2,-1 1,-1 0,0-1,-1-1,0 1,-1-1,-4 3,8-10,0 0,0-1,0 0,-1 0,1 0,-1-1,0 0,0 0,-1-1,1 1,-1-1,0 0,0-1,0 0,0 0,0-1,0 0,-1 0,1 0,5-1,0 0,0 0,-1 0,1-1,0 1,0-1,0 1,0-1,0 0,0 0,0 0,0 0,0 0,1 0,-1 0,0-1,1 1,-1-1,1 1,-1-1,1 1,-1-1,1-1,-2-2,1 1,0-1,0 0,0-1,1 1,0 0,0 0,0-1,0-4,1-11,1 1,0 0,1-1,5-15,5-11,1 2,3-1,1 2,2 0,3 0,126-212,-51 92,-69 115,-28 49</inkml:trace>
  <inkml:trace contextRef="#ctx0" brushRef="#br0" timeOffset="-2754.25">1806 90,'-8'27,"-6"79,4 1,5 58,4-131,6 266,-4-293</inkml:trace>
  <inkml:trace contextRef="#ctx0" brushRef="#br0" timeOffset="-2369.366">1933 46,'-29'33,"-64"61,-78 60,-19 17,188-169,0-1,1 0,-1 1,0 0,1-1,-1 1,1 0,0 0,-1 0,1 0,0 0,0 0,0 0,0 0,1 0,-1 1,1-1,-1 0,1 2,1-2,0 0,0-1,0 1,0-1,1 1,-1-1,1 0,-1 1,1-1,-1 0,1 0,0 0,0 0,-1 0,1-1,0 1,0-1,0 1,0-1,0 1,0-1,-1 0,3 0,31 6,0-2,0-2,1-1,-1-1,17-4,24-4,72-19,-101 17</inkml:trace>
  <inkml:trace contextRef="#ctx0" brushRef="#br0" timeOffset="-4268.7">14 154,'26'-18,"-15"9,16-10,1 1,0 1,2 2,-1 1,2 1,0 1,22-4,-51 15,0 1,1-1,-1 1,0 0,1 0,-1 0,1 0,-1 0,0 0,1 1,-1-1,0 1,1 0,-1-1,0 1,0 0,0 0,0 1,0-1,0 0,2 2,-2 0,0-1,0 1,0 0,0 0,-1 0,1 0,-1 0,0 1,0-1,0 0,0 1,0-1,0 4,0 13,-1 0,-1 0,0 1,-2-1,0 2,-1 0,-15 122,4-51,4 0,4 1,4 0,6 22,3-16,-6-97</inkml:trace>
  <inkml:trace contextRef="#ctx0" brushRef="#br0" timeOffset="-4039.648">1 638,'0'0,"7"0,1-2,-1 1,0-1,1 0,-1 0,0-1,1-1,20-6,311-90,-289 83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0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618 0,'-17'2,"-1"1,1 0,0 1,1 1,-1 0,-10 6,-17 4,-338 92,379-106,-1-1,1 1,0 0,0 0,0 1,0-1,0 1,0 0,0-1,1 1,-1 0,1 1,-1-1,1 0,0 1,0-1,0 1,0 0,-1 1,1 3,0 0,1-1,-1 1,1 0,1 0,0 0,-1 0,2 6,2 185,-3-196,1-1,-1 1,1 0,-1-1,1 1,0-1,0 1,0-1,0 0,0 1,0-1,0 0,0 0,1 1,-1-1,0 0,1 0,-1 0,1-1,-1 1,1 0,-1-1,1 1,0-1,-1 1,1-1,0 0,-1 1,1-1,62 6,-43-4,-8-1,1 2,-1 0,0 0,0 2,0-1,0 2,-1-1,0 2,0 0,1 1,-9-6,-1 1,0-1,0 1,1-1,-1 1,-1 0,1 1,0-1,-1 0,0 1,0-1,0 1,0 0,0 0,-1-1,1 1,-1 0,0 0,-1 0,1 1,-1-1,1 0,-1 0,0 0,-1 0,1 0,-1 1,0-1,0 0,0 0,0 0,-1-1,0 1,0 0,0 0,-5 8,-1 0,-1 0,0-1,-1 0,0-1,0 0,-1 0,-1-1,1-1,-2 0,1 0,-1-1,0-1,0 0,-1-1,-1 0,7-3,3-2</inkml:trace>
  <inkml:trace contextRef="#ctx0" brushRef="#br0" timeOffset="536.021">848 192,'-1'-10,"-1"15,0 20,9 88,-2-8,5 0,15 58,-22-149,0-1,1 0,0 0,1 0,1 0,0-1,0 1,1-2,6 8,-4-9</inkml:trace>
  <inkml:trace contextRef="#ctx0" brushRef="#br0" timeOffset="2403.383">3203 172,'0'0,"-21"-2,-21-2,-8-1,-41 2,77 3,1 1,-1 1,0 0,0 0,1 2,0-1,-1 2,-10 5,19-7,0 1,0 0,0 0,0 0,1 1,0 0,-1-1,2 2,-1-1,1 0,-3 5,4-7,0 0,1 1,-1-1,1 1,-1-1,1 1,0-1,0 1,1-1,-1 1,1 0,0-1,0 1,0 0,0 0,1-1,-1 1,1 0,0-1,1 3,2-2,1 0,0-1,-1 1,1-1,0 0,1 0,-1-1,0 1,1-1,0-1,-1 1,1-1,0 0,3 0,13 5,2 0,-1 2,0 1,-1 0,0 2,0 1,1 2,-18-12,-1 1,1 0,-1 0,0 1,0-1,0 1,-1 0,1 0,-1 0,0 0,0 1,-1-1,1 1,-1 0,0 0,0-1,0 2,-1-1,0 0,0 0,0 0,-1 0,1 1,-1-1,0 0,-1 1,0-1,1 0,-2 0,1 0,-1 3,-4 5,-1 1,-1-1,0 0,0 0,-2-1,1 0,-1-1,-1 0,0 0,-1-1,-1 0,-25 19,-1-1,-39 19,72-44,5-1,0-1,-1 0,1 0,-1 0,0 0,1 0,-1-1,0 1,1 0,-1-1,0 1,0-1,0 1,1-1,-1 0,0 0,0 0,0 0,1-2</inkml:trace>
  <inkml:trace contextRef="#ctx0" brushRef="#br0" timeOffset="2717.382">3606 243,'-7'29,"-1"32,2 0,4 0,2 0,7 55,1-70,-5-32</inkml:trace>
  <inkml:trace contextRef="#ctx0" brushRef="#br0" timeOffset="3103.756">3971 255,'4'1,"0"0,1 0,-1-1,0 1,0-1,0 0,0 0,1-1,1 0,16 0,-6 2,8-1,0 2,0 0,-1 2,1 0,-1 2,0 0,2 2,-23-7,0 1,0-1,0 0,0 1,0-1,0 1,0 0,-1 0,1-1,0 1,-1 0,0 0,0 1,1-1,-1 0,0 0,-1 0,1 1,0-1,-1 0,1 1,-1-1,0 1,1-1,-1 1,-1-1,1 1,0-1,0 0,-1 1,0-1,1 0,-1 1,0-1,0 0,0 0,-1 1,-5 13,0-1,-2 0,0 0,-9 11,15-21,-55 70,-17 24,75-99,-1 1,0 0,1 0,-1 0,1 0,-1 0,1 0,-1 0,1 0,0 0,-1 0,1 0,0 0,0 0,0 0,0 0,0 0,0 0,0 0,0 0,0 0,0 0,1 0,-1 0,0 0,1 0,-1 0,1 0,-1 0,1 0,0 0,0 0,1 1,1 0,-1 0,1-1,0 1,0-1,0 0,-1 0,1 0,0 0,0 0,1-1,-1 0,17 3,0-2,1 0,10-2,-29 0,58-3,-1-4,28-8,-36 5</inkml:trace>
  <inkml:trace contextRef="#ctx0" brushRef="#br0" timeOffset="1018.439">1174 275,'0'0,"18"-7,-5 4,-1 1,1 1,-1 0,1 0,-1 2,1-1,-1 1,1 1,2 1,-12-2,1 0,0 0,-1 0,1 0,-1 1,1-1,-1 1,0 0,0 0,0 0,0 1,0-1,0 1,-1-1,1 1,-1 0,0 0,0 0,0 1,0-1,0 0,-1 1,1-1,-1 1,0-1,0 1,0 0,-1-1,1 1,-1 0,0 0,0 1,-2 16,-1-1,-1 0,-1 1,0-1,-2-1,0 1,-1-1,-3 2,-28 81,39-101,0 1,-1 0,1-1,0 1,0 0,0 0,1-1,-1 1,0 0,1-1,-1 1,1 0,-1-1,1 1,0-1,0 1,-1-1,1 1,0-1,1 1,-1-1,0 0,0 0,0 1,1-1,-1 0,1 0,-1 0,1-1,-1 1,1 0,-1-1,1 1,0 0,-1-1,1 0,0 1,-1-1,1 0,12 3,0-1,0 0,0 0,7-2,-17 1,83-1,0-4,-1-3,41-11,-105 15</inkml:trace>
  <inkml:trace contextRef="#ctx0" brushRef="#br0" timeOffset="1347.015">2429 280,'-13'9,"1"1,0 0,1 1,0 0,0 0,1 1,1 1,0 0,1 0,-11 14,13-19,-90 129,83-115,1-1,1 2,1 0,1 0,-4 16,11-30,1-3</inkml:trace>
  <inkml:trace contextRef="#ctx0" brushRef="#br0" timeOffset="1600.477">1987 363,'31'29,"26"38,-4 1,-2 3,19 41,-58-92,5 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12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39,'-24'-4,"0"1,-1 1,1 1,0 1,-1 1,1 1,0 2,0 0,0 1,0 2,1 0,-13 7,30-11,1 0,1 0,-1 0,0 1,1 0,-1 0,1 0,0 0,1 1,-1-1,1 1,0 0,0 0,0 0,1 1,-1-1,2 0,-1 1,0 0,1-1,0 1,0 0,1 0,0 0,0 0,0-1,1 5,0 1,1-1,0 0,0 0,1 1,0-1,1-1,0 1,0 0,1-1,1 0,-1 0,2-1,-1 0,1 0,2 2,-6-8,-1 0,1 0,0-1,0 1,0-1,-1 1,2-1,-1 0,0 0,0 0,0-1,0 1,1-1,-1 0,0 1,0-2,1 1,-1 0,0-1,2 0,10-2,0-1,-1-1,0 0,1-1,11-4,-23 9,26-9,1 1,17-2,-39 9,0 0,1 2,-1-1,0 1,1 0,-1 0,0 1,1 0,-1 1,0 0,0 0,0 1,-6-2,0-1,0 1,0 0,0 0,-1 0,1 1,0-1,0 0,-1 1,1-1,-1 1,0-1,1 1,-1 0,0-1,0 1,0 0,0 0,0 0,0 0,-1 0,1 0,-1 0,1 0,-1 0,0 0,0 1,0-1,0 0,0 0,0 0,0 0,-1 0,1 0,-1 0,0 0,0 0,1 0,-1 0,-1 2,-3 5,0 0,-1-1,1 1,-2-1,1 0,-1-1,-7 7,-10 6,0-1,-2-1,0-1,0-2,-2 0,0-2,0-1,-1-1,-1-2,0-1,0-1,0-1,-10-1,36-5</inkml:trace>
  <inkml:trace contextRef="#ctx0" brushRef="#br0" timeOffset="462.994">810 1,'0'8,"1"-1,1 1,0 0,0 0,0-1,1 1,0 0,9 27,6 47,-4 1,-4 0,-3 0,-4 1,-4 8,1-82</inkml:trace>
  <inkml:trace contextRef="#ctx0" brushRef="#br0" timeOffset="937.523">1206 186,'28'-20,"-18"11,11-5,1 0,-1 2,2 0,0 2,17-6,-40 16,1 0,-1 0,1 0,-1 0,0 0,1-1,-1 1,1 0,-1 0,1 0,-1 0,0 0,1 0,-1 1,1-1,-1 0,1 0,-1 0,0 0,1 0,-1 0,1 1,-1-1,0 0,1 0,-1 1,0-1,1 0,-1 1,0-1,1 0,-1 1,0-1,0 0,0 1,1-1,-1 1,0-1,1 23,-13 25,11-46,-13 36,-3-1,-16 29,14-29,1 1,-8 26,25-63,1 1,-1 0,1-1,-1 1,1 0,-1 0,1 0,0-1,0 1,0 0,0 0,0 0,1-1,-1 1,0 0,1 0,-1-1,1 1,0 0,0-1,-1 1,1 0,1 0,0 0,0 0,0-1,0 1,0-1,1 0,-1 1,0-1,1 0,-1 0,1-1,-1 1,1 0,-1-1,1 1,0-1,14 1,0-1,0 0,0-1,16-4,-17 3,99-13,-71 8</inkml:trace>
  <inkml:trace contextRef="#ctx0" brushRef="#br0" timeOffset="2098.165">2845 154,'25'26,"-16"-12,-1 1,-1 0,0 0,-1 0,-1 1,0 0,0 5,18 122,-11-58,-6-56</inkml:trace>
  <inkml:trace contextRef="#ctx0" brushRef="#br0" timeOffset="2533.279">3427 288,'-2'4,"1"1,0-1,0 0,0 1,1-1,-1 1,1-1,0 1,0-1,1 1,-1 7,-1-5,-1 29,2 0,3 32,-2-60,0 0,0 0,0 0,1 0,0-1,1 1,-1-1,2 1,-1-1,1 0,0 0,0-1,1 1,0-1,0 0,2 2,-3-6,-1 0,0 0,0 0,1 0,0-1,-1 0,1 1,0-1,-1 0,1-1,0 1,0-1,0 0,-1 0,1 0,0 0,0-1,0 1,0-1,-1 0,1 0,0 0,-1-1,1 1,-1-1,0 0,1 0,-1 0,0-1,3-2,4-3,1-1,-2 0,1-1,-1 0,-1-1,0 1,0-2,1-3,-2 1,-1 0,-1-1,0 1,-1-1,0 0,-2 0,1 0,-2 0,0-1,-1 1,0 0,-2-9,1 15,-1 1,0 0,0 0,0 0,-1 0,0 0,-1 1,0-1,0 1,0 0,-2-1,3 4,-1-1,0 1,-1 0,1 1,-1-1,1 1,-1 0,0 0,0 0,0 1,-1 0,1 0,-1 0,1 0,-1 1,-5-1,5 2,0-1,0 1,0 1,0-1,0 1,0 0,0 0,0 0,1 1,-1 0,0 1,1-1,0 1,-1 0,-2 2,-4 4,-1 0,2 2,-1-1,1 1,-3 5,-15 19</inkml:trace>
  <inkml:trace contextRef="#ctx0" brushRef="#br0" timeOffset="1400.477">2339 173,'-2'2,"-1"0,0 0,0 0,1 1,-1-1,1 1,0-1,0 1,0 0,0 1,-3 1,-21 32,1 0,2 1,-12 27,12-20,-3-1,-22 28,43-64</inkml:trace>
  <inkml:trace contextRef="#ctx0" brushRef="#br0" timeOffset="1654.095">2006 192,'4'1,"0"1,-1 0,1 0,0 0,-1 0,1 1,-1-1,0 1,0 0,0 0,0 0,-1 0,1 0,-1 1,1 0,2 2,19 28,-1 2,-1 1,-2 0,-2 2,7 22,27 55,-35-83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5:19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577.148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1080.821">1266 0,'0'32,"-5"62,-5 0,-3-1,-26 90,1-3,34-157,0 0,2 0,0 0,2 0,0 0,2 1,-1-15,0-1,1 0,0 0,0 0,1 0,0 0,0-1,1 1,0-1,1 0,-1 0,1 0,0-1,1 0,0 0,0 0,0-1,3 3,21 9,0 0,0-2,1-2,1 0,0-3,1 0,0-2,28 3,-47-9</inkml:trace>
  <inkml:trace contextRef="#ctx0" brushRef="#br0" timeOffset="1616.792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492.179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30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722.998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1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2">1266 0,'0'32,"-5"62,-5 0,-3-1,-26 90,1-3,34-157,0 0,2 0,0 0,2 0,0 0,2 1,-1-15,0-1,1 0,0 0,0 0,1 0,0 0,0-1,1 1,0-1,1 0,-1 0,1 0,0-1,1 0,0 0,0 0,0-1,3 3,21 9,0 0,0-2,1-2,1 0,0-3,1 0,0-2,28 3,-47-9</inkml:trace>
  <inkml:trace contextRef="#ctx0" brushRef="#br0" timeOffset="3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1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1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12:5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4114,'-14'323,"4"-145,4 313,6-291,1-173,0-14,-1-1,0 1,-1-1,0 1,-1-1,-2 6,4-16</inkml:trace>
  <inkml:trace contextRef="#ctx0" brushRef="#br0" timeOffset="1611.418">20 3932,'12'9,"12"3,17-2,1-1,0-3,0-1,1-3,0-1,21-3,12 1,833-20,-832 19,0 3,42 8,-114-3,-1 0,1 1,-1-1,0 1,-1 0,1 0,-1 0,1 5,-4-11,17 44,-3 0,-2 1,-2 0,2 28,12 193,-11-95,86 615,-94-760,-2-12,-1 0,0 0,-1 0,0 0,-2 8,1-22,-1 0,1 0,-1 0,1 0,-1 0,0 0,1 0,-1 0,0 0,0 0,1 0,-1-1,0 1,0 0,0-1,0 1,0-1,0 1,0-1,-1 1,1-1,0 0,0 1,0-1,0 0,0 0,-2 0,-38 3,30-3,-461 42,53-3,154-16,-113 6,317-32,51 1</inkml:trace>
  <inkml:trace contextRef="#ctx0" brushRef="#br0" timeOffset="3928.433">831 3936,'-17'-128,"0"-89,18 213,-1 0,0 0,1 0,0 0,0 0,0 0,1 0,-1 0,1 0,0 0,0 1,0-1,1 1,-1-1,1 1,0 0,0 0,0 0,0 1,0-1,1 1,-1-1,1 1,0 0,0 1,-1-1,1 1,4-2,14-4,0 1,1 1,-1 1,19-1,-30 4,168-13,134 8,7 1,-278 2,162-8,87-20,-249 24,0 1,0 3,1 1,0 2,15 4,-56-4,1 1,-1 0,0 1,1-1,-1 0,0 1,0-1,0 1,0-1,-1 1,1 0,0 0,-1 0,1 0,-1 0,1 0,-1 0,0 1,0-1,0 2,19 51,-18-48,15 60,-2 1,-4 0,3 63,-5 213,-6-143,-3 113,-15 27,15-340,-1 18,-1 0,0 0,-1-1,-5 13,7-26,-1 0,1-1,-1 1,0-1,-1 0,1 1,-1-1,0 0,0-1,0 1,0 0,-1-1,1 0,-1 0,0 0,0 0,0-1,0 1,-1-1,-2 1,-49 14,-1-4,0-1,-57 3,-1 1,-153 29,239-40</inkml:trace>
  <inkml:trace contextRef="#ctx0" brushRef="#br0" timeOffset="5912.422">1791 3456,'0'-37,"-5"-45,-3 1,-4-1,-3 2,-20-57,35 135,0 1,0 0,-1-1,1 1,0 0,0 0,0-1,0 1,0 0,1-1,-1 1,0 0,1 0,-1-1,1 1,-1 0,1 0,-1 0,1 0,0-1,0 1,-1 0,2 0,1-2,-1 1,1 0,0 0,0 1,0-1,0 1,0-1,0 1,0 0,1 0,14-3,0 0,1 2,13-1,-11 2,588-60,-360 35,2 11,188 14,-435 2,0 0,0 0,1 0,-1 1,0-1,-1 1,1 0,0 0,0 0,-1 1,1-1,-1 1,0 0,0 0,0 0,0 0,0 1,-1-1,0 1,1-1,-1 1,-1 0,2 3,7 16,-1 1,0 0,2 19,0-4,151 529,-112-386,2-12,-25-91,-4 1,-4 1,2 26,-20-100,0 1,-1-1,0 0,0 0,0 0,-1 0,0 1,0-1,-1 0,0-1,0 1,0 0,-1 0,0-1,-4 6,1-5,0 0,0 0,0-1,-1 0,0 0,-1 0,1-1,-1 0,0-1,0 0,-1 0,-1 0,-109 41,-3-5,-113 21,-56 16,101-18,160-50</inkml:trace>
  <inkml:trace contextRef="#ctx0" brushRef="#br0" timeOffset="7866.308">2589 2733,'-5'-57,"-1"-1,-4 1,-1 0,-4 1,-2-1,0-8,11 42,-2-3,1 0,1-1,1 1,1-1,2 0,1 0,1-15,1 41,0-1,-1 1,1 0,0 0,0-1,-1 1,1 0,0 0,0 0,0 0,1 0,-1 0,0 0,0 1,0-1,1 0,-1 1,0-1,1 1,-1-1,0 1,1 0,-1-1,1 1,40-7,-33 5,174-18,52 5,42-3,270-50,-147 15,-392 52,7-1,1 0,-1 1,1 1,-1 1,5 0,-16 0,1 0,-1 0,1 0,-1 1,0-1,1 1,-1 0,0 0,0 1,0-1,-1 1,1 0,-1 0,1 0,-1 1,0-1,0 1,0-1,1 4,6 12,-1 0,0 0,-1 1,-2 0,0 0,-1 1,-1-1,0 7,4 45,-2 56,-4-51,24 301,46 209,-69-569,5 21,-3 0,-1 0,-2 0,-1 1,-4 15,2-51,0 0,0 0,0 0,-1 0,0-1,0 1,0-1,0 1,-1-1,1 0,-1 1,0-2,0 1,0 0,0 0,0-1,-1 0,1 1,-1-1,0 0,-14 7,0-1,0-1,-14 4,15-5,-94 30,34-12,0 3,-42 24,95-38</inkml:trace>
  <inkml:trace contextRef="#ctx0" brushRef="#br0" timeOffset="22068.605">5149 240,'0'0,"0"0,-14 268,25 276,0-135,-11-398,0 10,1 1,1-1,3 13,-5-31</inkml:trace>
  <inkml:trace contextRef="#ctx0" brushRef="#br0" timeOffset="23391.335">5140 181,'41'-12,"-11"1,191-28,2 9,50 7,69-9,-261 23,32-5,30 4,-109 9,0 2,0 1,0 2,-1 1,1 1,14 6,-44-11,-1 1,1-1,0 1,-1 0,1 0,-1 0,1 0,-1 0,0 1,0 0,0-1,0 1,-1 0,1 1,-1-1,0 0,0 1,0-1,0 1,0 0,-1-1,0 1,0 0,0 0,0 3,1 10,-1 1,0 0,-2 0,0 0,-2 9,-1 52,22 82,8 7,8 53,-24-141,12 91,-4 105,-17-266,-1 0,-1 0,0 0,0-1,-1 1,0 0,-1-1,0 1,-1-1,-4 8,5-12,0 0,0 0,-1 0,0-1,0 1,0-1,-1 0,1-1,-1 1,0-1,0 0,0 0,0 0,-1-1,1 0,-1 0,0 0,-3 0,-54 11,-1-3,0-3,-1-3,0-3,-260-11,-250-13,394 24,1 8,-31 11,192-17</inkml:trace>
  <inkml:trace contextRef="#ctx0" brushRef="#br0" timeOffset="34343.343">5012 2349,'0'0,"0"0,0 0,0 0,0 0</inkml:trace>
  <inkml:trace contextRef="#ctx0" brushRef="#br0" timeOffset="34841.345">5439 1983,'0'0</inkml:trace>
  <inkml:trace contextRef="#ctx0" brushRef="#br0" timeOffset="35588.71">6096 1269,'0'0,"0"0,0 0,0 0,0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03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791 44,'9'30,"0"223,-8-172,-17-99,9 4,2 0,0-1,1 0,1 0,1 0,1-3,0-3,2-1,2 0,0 1,2-1,-1 9,0 0,1 0,1 0,1 1,4-6,-9 14,1 0,0 1,1-1,-1 0,1 1,-1 0,2 0,-1-1,1 2,-1-1,1 0,0 1,0-1,0 1,1 0,-1 0,1 0,5 0,-10 2,0-1,1 1,-1 0,0-1,1 1,-1 0,0 0,1 0,-1 0,0 0,1 0,-1 0,1 1,-1-1,0 0,0 0,1 1,-1-1,0 0,0 1,1 0,-1-1,0 0,0 1,0 0,0-1,0 1,0 0,0-1,0 1,-1 0,1 0,0 0,0 0,-1-1,0 2,1-2,-1 1,0 0,1 0,-1 0,1 0,-1 0,0 1,0 2,0 1,0 0,0 0,-1 0,0 0,0-1,-1 1,0 1,-4 6,0 0,-1-1,-1 0,-1 0,0 0,-1-1,0 0,-1 0,-1-1,-7 5,15-12,4-1,9 3,-2 1,1 0,-1 1,0 0,-1 0,0 1,0-1,-1 0,0 1,2 5,7 14,8 27,-15-34,0-4,0-1,1 0,1 0,7 9,-14-21</inkml:trace>
  <inkml:trace contextRef="#ctx0" brushRef="#br0" timeOffset="1">1211 349,'12'-11,"-6"6,2-3,-1-1,-1 0,1 0,1-5,-6 11,0 0,-1 0,0-1,0 1,0 0,0-1,0 1,-1-1,0 0,-1 1,1 0,-1-1,0 1,-1-3,2 5,-1 1,1-1,0 0,0 1,-1-1,1 1,0-1,-1 1,1-1,-1 1,0-1,1 1,-1-1,1 1,-1 0,0 0,1-1,-1 1,0-1,1 1,-1 0,0 0,0 0,1 0,-1 0,0-1,-1 1,1 0,-1 1,1-1,-1 0,0 0,1 0,-1 1,1-1,0 1,-1-1,1 1,-1 0,1-1,0 1,-1 0,-2 1,0 1,1-1,0 1,-1 0,1 0,0 0,0 1,-1 1,1 1,1 0,-1 0,2 1,0-1,-1 0,2 1,0-1,0 1,1-1,0 1,1-1,0 0,0 0,1 2,2 1,0 1,0-1,1 1,1-2,0 1,1 0,0-1,7 6,-10-11,-1 0,1 0,-1 0,1-1,1 1,-1 0,3 0</inkml:trace>
  <inkml:trace contextRef="#ctx0" brushRef="#br0" timeOffset="2">1493 0,'0'13,"-2"25,-4 0,-2-1,-14 37,0-2,20-63,-1 1,2-1,0 0,1 0,0 1,1-1,0-5,-1-1,2 0,-1 1,0-1,1 0,-1 0,1 0,0 0,1 0,0 0,-1 0,1 0,0-1,0 1,1-1,-1 0,0 0,3 2,11 2,0 1,0-1,1 0,0-1,1-1,0 0,0-1,16 1,-27-3</inkml:trace>
  <inkml:trace contextRef="#ctx0" brushRef="#br0" timeOffset="3">1747 54,'7'105,"-6"-78,0 6,2 6,-2-29,2-1,-1 1,2-1,-1 1,2-1,1 3,-4-10,-1 1,2-1,-2 1,2-1,-1 0,0 0,1 0,-1 0,1 0,1 0,-1 0,-1-1,2 1,-1-1,1 0,-1 1,1-1,3 1,-3-2,-2 1,2-1,-1 0,1 0,-1 0,1 0,-1 0,1 0,-1 0,1-1,-2 0,2 1,-1-1,0 0,1 0,-2 0,1 0,0 0,0-1,0 1,2-2,3-2,0-1,-1 0,0 0,0-1,-1 0,-1 0,1 1,-1-2,-1 1,0 0,0-1,-1 1,0-2,3-13,0-1,-2 0,0-21,-4 36,1 0,-1-2,0 1,-1 0,0 0,-1 0,-1-3,0 32,-4 74,-2 16,13 109,-2-201</inkml:trace>
  <inkml:trace contextRef="#ctx0" brushRef="#br0" timeOffset="4">0 285,'41'-7,"89"2,-31 1,43 2,-113 2,-29 0</inkml:trace>
  <inkml:trace contextRef="#ctx0" brushRef="#br0" timeOffset="5">358 190,'0'0,"0"0,0 0,0 0,0 0,21 8,4 0,20 8,-42-15,0 1,1-1,-1 1,0 0,0 0,0 0,-1 0,1 0,-1 0,2 2,-4-3,1 0,0 0,-1 0,0 1,0-1,1 0,-1 1,0-1,0 0,-1 0,1 0,0 1,0-1,-1 0,0 0,1 1,-1-1,1 0,-1 0,0 0,-1 1,-23 23,19-20,6-4,-9 7,-1 0,2 1,0 0,-6 9,10-12</inkml:trace>
  <inkml:trace contextRef="#ctx0" brushRef="#br0" timeOffset="6">2233 247,'28'8,"-2"-5,1-1,-2-1,2 0,-1-2,0 0,9-2,0 0,0 2,0 1,4 1,-9-1,-18 0,-1 1,0 0,5 0,-17-1,1 0</inkml:trace>
  <inkml:trace contextRef="#ctx0" brushRef="#br0" timeOffset="7">2603 182,'0'0,"0"0,0 0,0 0,0 0,21 7,18 4,-23-6,1-1,-1 2,0 0,13 6,-29-11,0-1,1 0,-1 1,0-1,0 1,0-1,0 0,0 1,0-1,0 1,0-1,0 0,0 1,0-1,0 1,-1-1,1 0,0 1,-1-1,1 1,0-1,-1 0,1 1,0-1,0 1,-1-1,1 0,-1 0,0 1,-15 12,14-11,-14 8,-1 1,0-2,-15 7,11-6,2 1,-16 10,31-18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20.328"/>
    </inkml:context>
    <inkml:brush xml:id="br0">
      <inkml:brushProperty name="width" value="0.1" units="cm"/>
      <inkml:brushProperty name="height" value="0.1" units="cm"/>
      <inkml:brushProperty name="color" value="#4472C4"/>
      <inkml:brushProperty name="ignorePressure" value="1"/>
    </inkml:brush>
  </inkml:definitions>
  <inkml:trace contextRef="#ctx0" brushRef="#br0">14 1663,'-5'130,"1"-58,2 126,2-117,0-70,0-6,0 0,0 0,0 0,0 0,-1 0,0 3,0-8</inkml:trace>
  <inkml:trace contextRef="#ctx0" brushRef="#br0" timeOffset="1">8 1589,'4'4,"5"1,6-1,1-1,0-1,0 0,0-1,0 0,8-2,5 1,312-9,-312 8,0 2,16 2,-43 0,0-1,-1 1,1-1,-1 1,1 0,-1 0,0 0,1 2,-2-5,6 18,-1 0,0 1,-1-1,0 12,5 78,-4-38,32 248,-35-307,-1-5,0 0,0 0,-1 0,0 0,0 3,0-8,0-1,0 1,0-1,-1 0,1 1,0-1,0 1,-1-1,1 0,0 1,-1-1,1 0,0 1,-1-1,1 0,0 0,-1 0,1 1,-1-1,1 0,0 0,-1 0,1 0,-1 0,1 1,-1-1,1 0,-16 1,12-1,-174 17,21-2,57-5,-42 2,119-14,19 2</inkml:trace>
  <inkml:trace contextRef="#ctx0" brushRef="#br0" timeOffset="2">312 1590,'-6'-51,"0"-37,6 87,0-1,0 0,0 1,1-1,-1 0,1 1,-1-1,1 0,-1 1,1-1,0 1,0 0,0-1,0 1,0 0,0-1,0 1,0 0,0 0,0 0,1 0,-1 0,0 0,1 0,-1 1,1-1,-1 0,2 0,5-1,1-1,-1 1,1 0,6 0,-11 2,63-6,51 4,3 0,-106 1,62-4,32-7,-93 9,0 1,0 0,0 1,0 2,6 0,-21-1,0 1,-1-1,1 0,0 1,0 0,0-1,-1 1,1-1,0 1,0 0,-1-1,1 1,-1 0,1 0,0 0,-1 0,0 0,1-1,-1 1,1 1,6 20,-6-19,5 24,0 1,-2-1,1 26,-1 86,-3-58,-1 46,-6 11,6-138,0 8,-1 0,0-1,0 1,-2 4,3-10,-1 0,1 0,-1 0,0-1,0 1,0 0,0 0,0-1,0 1,0-1,0 1,-1-1,1 0,0 0,-1 1,1-1,-1 0,0 0,1 0,-2 0,-18 6,0-2,-1 0,-21 1,0 0,-58 13,90-17</inkml:trace>
  <inkml:trace contextRef="#ctx0" brushRef="#br0" timeOffset="3">673 1396,'0'-14,"-1"-19,-2 0,-2 0,-1 0,-7-22,13 54,0 1,0-1,0 1,0-1,0 1,0-1,0 1,0-1,0 0,0 1,0-1,0 1,0-1,1 1,-1-1,0 1,0-1,0 1,1 0,-1-1,0 1,1-1,-1 1,1-1,0 0,0 0,0 0,0 1,1-1,-1 0,0 1,0-1,0 1,1 0,4-2,1 0,0 1,5 0,-4 1,221-25,-135 15,0 3,71 7,-163 1,-1-1,1 0,-1 1,1 0,-1-1,1 1,-1 0,1 0,-1-1,0 1,1 0,-1 1,0-1,0 0,0 0,0 0,0 1,0-1,0 1,0-1,0 1,0-1,0 2,2 6,1 1,-1 0,1 7,0-1,57 213,-42-155,1-5,-10-37,-2 0,0 0,-1 12,-6-41,-1 0,0 0,0 0,0-1,0 1,0 0,-1 0,1 0,-1 0,1 0,-1-1,0 1,0 0,0-1,-2 3,1-2,0 0,-1-1,1 1,-1 0,1-1,-1 0,0 0,0 0,0 0,0 0,0-1,-1 1,-41 16,0-2,-44 9,-20 6,37-7,61-21</inkml:trace>
  <inkml:trace contextRef="#ctx0" brushRef="#br0" timeOffset="4">973 1105,'-1'-24,"-2"1,0 0,-2 0,0 0,-2 0,1-3,4 17,-2-2,2 1,0-1,0 0,1 0,0 0,0 0,1-6,1 17,-1-1,0 1,0-1,1 1,-1-1,0 1,1-1,-1 1,0 0,1-1,-1 1,1 0,-1-1,1 1,-1 0,1-1,-1 1,1 0,-1 0,1 0,-1-1,1 1,-1 0,1 0,15-3,-13 3,66-9,19 3,16-1,102-21,-56 7,-147 21,3-1,0 0,0 1,0 0,-1 0,3 0,-7 1,1-1,0 1,0-1,-1 1,1-1,-1 1,1 0,-1 0,1 0,-1 0,1 0,-1 0,0 0,1 1,-1-1,0 0,0 1,0-1,1 2,2 5,-1-1,0 1,0 0,0 0,-1 0,0 1,-1-1,1 3,1 18,-1 23,-1-21,8 121,19 85,-27-229,2 8,-1-1,-1 1,0 0,-1 0,-1 6,1-20,-1 0,1-1,-1 1,1-1,-1 1,0-1,1 1,-1-1,0 0,0 1,0-1,0 0,0 0,0 0,-1 0,1 0,0 0,0 0,-1 0,1 0,-6 3,0-1,0 0,-5 1,6-2,-36 13,13-5,0 1,-16 9,36-14</inkml:trace>
  <inkml:trace contextRef="#ctx0" brushRef="#br0" timeOffset="5">1936 97,'0'0,"0"0,-5 108,9 112,0-55,-4-160,0 3,0 1,1 0,1 5,-2-13</inkml:trace>
  <inkml:trace contextRef="#ctx0" brushRef="#br0" timeOffset="6">1932 73,'16'-5,"-5"1,72-12,1 4,19 3,25-4,-97 9,11-1,12 0,-41 5,0 0,-1 1,1 1,0 0,-1 0,6 3,-16-4,-1-1,1 1,-1-1,0 1,1 0,-1 0,0 0,0 0,1 0,-1 0,0 0,0 0,0 0,0 1,0-1,-1 0,1 1,0-1,0 1,-1-1,1 1,-1-1,1 1,-1-1,0 2,1 4,0 1,-1-1,0 0,-1 0,0 4,-1 21,9 33,3 3,3 21,-10-56,6 36,-2 42,-7-107,0 0,-1 0,1 0,0 0,-1 0,0 0,0 0,0 0,0-1,-2 4,1-5,1 0,0 0,0 0,-1 0,1 0,-1 0,0-1,1 1,-1-1,0 0,0 1,0-1,0 0,0 0,0 0,0 0,0-1,-2 1,-20 4,0-1,0-1,0-1,-1-2,-97-4,-94-5,148 9,0 4,-11 4,72-7</inkml:trace>
  <inkml:trace contextRef="#ctx0" brushRef="#br0" timeOffset="7">1884 949,'0'0,"0"0,0 0,0 0,0 0</inkml:trace>
  <inkml:trace contextRef="#ctx0" brushRef="#br0" timeOffset="8">2045 801,'0'0</inkml:trace>
  <inkml:trace contextRef="#ctx0" brushRef="#br0" timeOffset="9">2292 513,'0'0,"0"0,0 0,0 0,0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74 191,'28'-32,"-9"16,0 0,1 2,1 1,0 0,1 2,0 0,0 1,17-4,-6 4,0 1,1 2,-1 1,1 2,33-1,-55 5,1 0,-1 1,0 0,1 1,-1 0,0 1,0 1,-1 0,1 0,8 5,-13-5,0 0,0 1,-1 0,0 0,0 1,0-1,-1 1,1 1,-1-1,-1 1,1 0,-1 0,-1 0,1 0,-1 1,2 7,1 4,-1 0,-1 1,-1 0,-1-1,0 1,-2 0,0 0,-1 0,-1 0,-1 0,-3 7,-1 2,-2 0,-2 0,0-2,-2 1,-1-1,-1-1,-4 3,-36 44,-2-2,-4-3,-2-3,-36 26,63-57,-87 75,103-93,0-2,0 0,-2-2,1 0,-13 4,31-15,1 0,-1 0,0 0,1-1,-1 1,0-1,1 1,-1-1,0 0,1 0,-2 0,3-1,0 1,0 0,0 0,1 0,-1-1,0 1,0 0,1-1,-1 1,0-1,0 1,1-1,-1 1,1-1,-1 0,0 1,1-1,-1 0,1 1,0-1,-1 0,1 1,-1-2,1-1,-1 0,1 0,0 0,0 0,0 0,0 0,1 0,-1 0,1 0,0 0,0 0,0 1,0-1,0 0,1 0,-1 1,3-3,2-4,2-1,-1 1,1 1,0-1,1 1,0 1,0 0,1 0,0 1,0 0,1 0,7-2,16-5,1 0,0 3,20-4,14 1,0 4,1 2,0 3,0 3,-1 4,7 3,74 12,-1 6,40 17,-113-22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774 1,'-12'12,"-155"178,9 8,8 6,-6 30,119-173,7-9,-34 40,65-92</inkml:trace>
  <inkml:trace contextRef="#ctx0" brushRef="#br0" timeOffset="276.037">85 124,'4'1,"-1"0,1 1,-1 0,1-1,-1 1,0 0,0 1,0-1,0 1,1 1,7 4,124 85,197 143,-286-201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4:05.8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6:21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2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1498 68,'-21'13,"1"0,1 2,0 0,2 1,-1 1,2 0,0 1,1 1,-8 14,22-31</inkml:trace>
  <inkml:trace contextRef="#ctx0" brushRef="#br0" timeOffset="246.964">1312 65,'2'9,"1"-1,0 1,0-1,1 0,0 0,0 0,1 0,0-1,1 2,-2-3,9 12,0-1,2 0,11 10,-13-14</inkml:trace>
  <inkml:trace contextRef="#ctx0" brushRef="#br0" timeOffset="-2553.729">0 33,'0'0,"0"0,0 0,35-4,-8-1,-18 3,0 0,-1 0,1 1,0 0,0 1,-1 0,1 0,0 1,4 0,-13 0,1-1,0 1,-1-1,1 1,-1 0,1-1,-1 1,1-1,-1 1,1 0,-1-1,0 1,1 0,-1 0,0-1,1 1,-1 0,0 0,0-1,0 1,0 0,0 0,0 0,0-1,0 1,0 0,0 0,0-1,-1 1,1 0,0 0,-1-1,1 1,0 0,-1 0,1-1,-1 1,1-1,-1 1,1 0,-1-1,-21 35,20-32,-55 65,98-53,-37-13,0-1,0 1,0 0,0 1,-1-1,1 1,-1-1,0 1,1 0,-1 0,-1 1,1-1,0 0,-1 1,0 0,0 0,0 0,0-1,0 2,-1 0,0-1,-1 0,0 0,0 0,-1 0,1 0,-1 0,0 0,0-1,0 1,-1 0,1 0,-1-1,0 1,0-1,0 1,0-1,-1 0,0 0,1 0,-1 0,0 0,0-1,-3 4,0-1,-1 0,1 0,-1 0,0-1,0 0,-1-1,1 1,-1-2,1 1,-1-1,0 0,0 0,0-1,0 0,-1-1,8 0,1 0</inkml:trace>
  <inkml:trace contextRef="#ctx0" brushRef="#br0" timeOffset="-1972.234">371 1,'-3'74,"-11"60,5-59,-3 4,11-77</inkml:trace>
  <inkml:trace contextRef="#ctx0" brushRef="#br0" timeOffset="-1122.071">570 33,'0'0,"0"0,0 0,35-6,-30 6,0-1,0 1,0-1,-1 1,1 1,0-1,0 1,0 0,0 0,0 0,0 1,1 0,-4-1,-1 0,1 0,-1 1,1-1,-1 0,0 1,0-1,1 1,-1-1,0 1,0-1,-1 1,1 0,0-1,0 1,-1 0,1 0,-1-1,0 1,1 0,-1 0,0 0,0 0,0 0,0-1,-1 1,1 0,0 0,-1 0,1 0,-1-1,0 1,1 0,-2 0,-1 5,0 1,-1-1,-1 1,1-1,-1 0,-1-1,1 1,-1-1,0 0,0-1,-1 1,-8 8,18-12,1-1,-1 1,1-1,-1 0,1 0,0 0,-1 0,1-1,1 1,3 0,1 0,0 1,0 0,-1 0,1 1,-1 1,3 1,-9-4,-1 0,1 0,-1 0,0 0,1 0,-1 1,0-1,0 0,0 1,0-1,0 1,0-1,0 1,0 0,-1-1,1 1,-1 0,1 0,-1-1,0 1,0 0,1 0,-1 0,0-1,-1 1,1 0,0 0,0-1,-1 1,1 0,-1 0,0-1,1 1,-1 0,0-1,0 1,0-1,0 1,0-1,-5 7,1 0,-1 0,0-1,0 0,-1 0,0 0,-1-1,1 0,-4 2,5-4,0 0,0-1,0 0,-1 1,1-2,-1 1,0-1,1 0,-1 0,0-1,0 0,0 0,-2-1,4-2,4 1</inkml:trace>
  <inkml:trace contextRef="#ctx0" brushRef="#br0" timeOffset="-524.02">934 33,'-3'7,"-1"0,2-1,-1 2,1-1,-1 0,2 1,-1-1,1 1,1-1,-1 1,0-1,0 7,0 1,1 0,1-1,0 1,1 0,2 5,-4-15,1-1,0 1,0-1,0 0,1 1,0-1,0 0,0 0,0 0,0 0,1-1,0 1,-1-1,2 1,-1-1,0 0,0 0,1 0,0-1,-1 1,1-1,3 2,-3-4,-1 0,0 0,1 0,-1 0,0 0,0 0,1-1,-1 0,0 1,0-1,0 0,1-1,-1 1,0-1,-1 1,1-1,0 0,0 0,-1 0,1 0,-1-1,0 1,0-1,0 1,0-1,0 0,0 1,-1-1,1 0,-1 0,0-1,-1 3,0 0,0 0,0-1,0 1,0 0,0 0,-1 0,1 0,-1 0,1 0,0 0,-1 0,0 0,1 1,-1-1,1 0,-1 0,0 0,0 1,0-1,1 0,-1 1,0-1,0 1,0-1,0 1,0-1,0 1,0-1,0 1,0 0,0 0,0 0,0-1,0 1,0 0,0 0,0 0,-1 1,1-1,-5 0,1 0,0 0,-1 0,1 1,0 0,-1 0,-2 1,4 0,1-1,-1 1,1 0,0 1,0-1,0 1,0-1,0 1,0 0,1 0,0 0,-1 0,1 0,0 1,0-1,1 1,-1-1,1 1,0 0,-1 1,-1 8</inkml:trace>
  <inkml:trace contextRef="#ctx0" brushRef="#br0" timeOffset="1284.158">1814 7,'1'60,"2"-1,2 0,10 34,-15-91,0 0,1 0,-1 0,1 1,0-1,0 0,0 0,0 0,0 0,0 0,1 0,-1 0,1-1,-1 1,1 0,2 0</inkml:trace>
  <inkml:trace contextRef="#ctx0" brushRef="#br0" timeOffset="1811.178">2086 106,'0'0,"-9"30,7-20,1 0,-1-1,2 1,-1 0,1-1,1 1,0 2,-1-11,0 1,0-1,0 1,0-1,1 1,-1-1,0 1,1-1,-1 0,1 1,-1-1,1 0,0 1,0-1,-1 0,1 0,0 0,0 1,0-1,0 0,0 0,1 0,-1-1,0 1,0 0,1 0,-1-1,0 1,1-1,-1 1,1-1,-1 1,0-1,1 0,-1 0,1 0,-1 0,1 0,-1 0,1 0,-1 0,1-1,-1 1,1 0,-1-1,0 1,1-1,-1 0,0 1,0-1,1-1,2 0,-1 0,0 0,0-1,0 0,0 0,0 0,0 0,-1 0,0 0,1-1,-1 1,-1-1,1 1,0-1,-1 0,0 0,0 1,0-1,0 0,-1 0,1 0,-1 0,0 0,0 0,-1 0,0-4,1 4,0 1,-1-1,1 1,-1-1,0 1,0 0,0-1,-1 1,1 0,-1 0,0 0,0 0,0 0,0 1,0-1,0 0,-1 1,1 0,-1-1,0 1,0 0,0 1,0-1,0 0,0 1,0 0,0-1,-1 1,1 0,-1 1,0-1,3 1,0 0,0 0,0 0,-1 0,1 1,0-1,0 0,0 1,0-1,0 0,0 1,0 0,0-1,0 1,0-1,0 1,0 0,0 0,0 0,0 0,1 0,-4 4</inkml:trace>
  <inkml:trace contextRef="#ctx0" brushRef="#br0" timeOffset="2598.158">2358 71,'49'-5,"-42"3,0 0,0 1,0 0,-1 0,1 1,0 0,0 0,0 1,0-1,0 2,0-1,-1 1,1 0,0 0,2 2,-8-3,0 0,-1-1,1 1,0 0,-1 0,1 0,-1 0,1 0,-1 0,1 0,-1 0,0 0,1 0,-1 0,0 0,0 0,0 0,0 0,0 0,0 0,0 1,0-1,0 0,-1 0,1 0,0 0,-1 0,1 0,-1 0,1 0,-1 0,1 0,-1-1,0 1,1 0,-1 0,0 0,0-1,-31 35,31-34,-120 97,121-98,0 0,0 0,0 0,-1 1,1-1,0 0,0 0,0 0,0 0,0 0,0 0,0 0,0 0,0 1,0-1,0 0,0 0,0 0,-1 0,1 0,0 0,0 1,0-1,0 0,0 0,0 0,0 0,0 0,0 0,1 0,-1 1,0-1,0 0,0 0,0 0,0 0,0 0,0 0,0 0,0 1,0-1,0 0,0 0,0 0,1 0,-1 0,0 0,0 0,0 0,0 0,0 0,0 0,0 0,1 1,-1-1,0 0,0 0,0 0,14 3,14 0,12-3,0-2,33-7,-65 8</inkml:trace>
  <inkml:trace contextRef="#ctx0" brushRef="#br0" timeOffset="11785.58">2899 62,'0'0,"0"0,0 0,-10 29,-1 17,1 1,3 0,0 36,10-108,1 0,0 0,2 0,1-1,-2 0,-1 0,-1-2,-3 18,-2-19,1 28,0 1,1-1,-1 1,0 0,0-1,0 1,0 0,0 0,0 0,0 0,0 0,0 0,0 0,0 0,0 0,0 0,0 0,0 1,0-1,0 0,0 1,0-1,1 0,-1 1,0-1,0 1,0 0,1-1,-1 1,-34 19,1 1,2 1,-13 12,46-33,0 0,0-1,0 1,0 0,1-1,-1 1,0-1,0 1,0-1,1 0,-1 0,0 1,1-1,-1 0,0 0,1 0,-1 0,0 0,0-1,1 1,38 2,-18-2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56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1,'0'41,"-4"37,-12 74,4-56,12-92</inkml:trace>
  <inkml:trace contextRef="#ctx0" brushRef="#br0" timeOffset="666.42">238 157,'-19'38,"18"-33,0 0,0-1,0 1,1 0,-1-1,1 1,0 0,1 0,-1-1,1 1,0 0,0-1,0 1,1 0,-1-1,3 4,-2-6,-1 0,1 0,-1 0,1-1,0 1,0 0,0-1,0 0,0 1,0-1,0 0,0 0,0 0,0-1,1 1,-1 0,0-1,1 1,-1-1,0 0,1 0,-1 0,0 0,1 0,-1-1,0 1,1-1,-1 1,0-1,1 0,-1 0,0 0,2-1,5-2,-1-1,1 0,-1 0,0 0,-1-1,1-1,-1 1,0-1,-1 0,0-1,0 0,4-6,-8 11,0 0,0 0,0-1,0 1,-1-1,0 1,1-1,-1 0,0 1,-1-1,1 0,-1 0,1 1,-1-1,0 0,-1 0,1 0,-1 1,1-1,-1 0,0 1,-1-1,1 0,0 1,-1 0,0-1,0 1,0 0,0 0,-1 0,1 0,-1 0,-1-1,1 2,1 0,0 0,0 0,-1 1,1-1,-1 1,1-1,-1 1,0 0,1 0,-1 0,0 1,0-1,0 0,0 1,0 0,0 0,1 0,-1 0,0 0,0 1,0-1,0 1,0 0,0 0,1 0,-1 0,0 0,0 1,-2 1,0 1,0-1,1 1,-1 0,1 1,0-1,0 1,1 0,-1 0,1 0,0 0,0 0,-1 4,-3 9</inkml:trace>
  <inkml:trace contextRef="#ctx0" brushRef="#br0" timeOffset="1521.812">603 141,'0'0,"29"-23,12 1,-39 21,0 0,0 0,0 0,0 1,0-1,0 1,0-1,0 1,0 0,0-1,0 1,0 0,1 0,-1 1,0-1,0 0,0 1,0-1,0 1,0 0,-1 0,-1 0,1 0,-1 1,1-1,-1 0,0 0,0 0,1 1,-1-1,0 0,0 0,-1 1,1-1,0 0,0 0,0 0,-1 1,1-1,-1 0,1 0,-1 0,1 0,-1 0,0 0,1 0,-1 0,0 0,0 0,0 0,0 0,-28 33,28-32,-40 35,31-29,1 0,0 0,0 0,1 1,0 0,1 1,-3 5,9-14,1 0,-1 1,1-1,-1 1,1-1,-1 1,1-1,0 1,0-1,0 1,0-1,0 1,0-1,0 1,1-1,-1 1,0-1,1 1,-1-1,1 0,0 1,-1-1,1 0,0 1,0-1,0 0,0 0,0 0,0 0,0 0,0 0,0 0,1 0,-1 0,0 0,1-1,-1 1,0 0,1-1,-1 0,1 1,-1-1,4 2,0 0,0-1,0 1,0-1,0-1,0 1,1-1,-1 1,0-2,0 1,5-1,3-3,-2 0</inkml:trace>
  <inkml:trace contextRef="#ctx0" brushRef="#br0" timeOffset="2334.917">1047 103,'2'49,"-1"-25,-1 0,-1 0,-2 12,-2-1,5-33,4-21,18-60,-16 62,0-1,-2 0,0 0,-1-1,0-6,-3 25,0 0,-1-1,1 1,-1 0,1-1,0 1,-1 0,1-1,-1 1,1 0,-1 0,1 0,0-1,-1 1,1 0,-1 0,1 0,-1 0,1 0,-1 0,1 0,-1 0,1 0,-1 0,1 0,-1 0,1 0,-1 0,1 1,-1-1,1 0,-1 0,1 1,0-1,-1 0,1 0,-1 1,-21 8,-3 2,1 0,0 2,1 1,0 1,1 1,-5 6,27-22,0 0,-1 1,1-1,0 0,0 1,0-1,-1 0,1 1,0-1,0 1,0-1,0 0,0 1,0-1,0 1,0-1,0 0,0 1,0-1,0 1,0-1,0 0,0 1,0-1,0 1,1-1,-1 0,0 1,0-1,0 0,1 1,-1-1,0 0,0 1,1-1,-1 0,0 0,1 1,-1-1,0 0,1 0,-1 1,0-1,1 0,-1 0,1 0,-1 0,0 0,1 0,-1 0,1 0,-1 0,0 0,1 0,-1 0,29 7,-26-7,52 6,-32-4</inkml:trace>
  <inkml:trace contextRef="#ctx0" brushRef="#br0" timeOffset="4120.036">1918 87,'2'9,"1"0,-2 1,1-1,-1 1,-1-1,0 1,0-1,-1 1,0-1,-2 9,-1 14,2-11,1-14,0 1,0 0,1-1,0 1,0 0,1-1,0 1,0-1,2 5,-1-8</inkml:trace>
  <inkml:trace contextRef="#ctx0" brushRef="#br0" timeOffset="4497.052">2091 160,'-5'32,"1"11,4-40,0-1,0 0,0 0,1 1,-1-1,1 0,0 0,-1 0,1 0,0 1,0-1,1-1,-1 1,0 0,0 0,1 0,-1-1,1 1,0 0,0-1,-1 0,1 1,0-1,0 0,0 0,2 0,-1 0,0-1,1 1,-1-1,0 0,1 0,-1 0,0-1,1 1,-1-1,0 0,0 0,0 0,1 0,1-1,4-3,1 0,-1 0,0 0,0-1,-1-1,0 0,0 0,0 0,-1-1,5-6,-10 10,0 1,0-1,0 0,0 0,-1 1,0-1,0 0,0-1,0 1,0 0,-1 0,0 0,0-2,0 5,0 0,0 0,0 0,-1 0,1 0,0 0,-1 0,1 0,-1 0,1 0,-1 0,1 0,-1 0,0 0,1 1,-1-1,0 0,0 0,0 1,1-1,-1 0,-1 1,0-1,0 1,0-1,1 1,-1-1,0 1,0 0,0 0,0 0,0 0,0 0,1 1,-1-1,0 0,0 1,-1 0,-47 20,29-9</inkml:trace>
  <inkml:trace contextRef="#ctx0" brushRef="#br0" timeOffset="3269.587">1518 179,'-28'29,"-6"12,23-26,0-1,-2 0,0-1,-5 4,14-14</inkml:trace>
  <inkml:trace contextRef="#ctx0" brushRef="#br0" timeOffset="3497.849">1393 186,'0'0,"20"11,13 12,-2 1,18 19,11 8,-43-37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09:38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6860 305 10421 0 0,'-8'0'187'0'0,"0"0"0"0"0,1 0 0 0 0,-1 1 0 0 0,0 0 0 0 0,0 1 0 0 0,1-1 0 0 0,-1 1 0 0 0,1 1 0 0 0,-1-1 0 0 0,1 1 0 0 0,0 1 0 0 0,0-1 0 0 0,0 1 0 0 0,1 0 0 0 0,0 1 0 0 0,-1 0 0 0 0,1 0 0 0 0,1 0 0 0 0,-1 1 0 0 0,1-1 0 0 0,0 1 0 0 0,0 1 0 0 0,1-1 0 0 0,-1 1-187 0 0,-6 14 52 0 0,0-1 1 0 0,2 1 0 0 0,0 0 0 0 0,1 1-1 0 0,2 0 1 0 0,0 0 0 0 0,1 1-1 0 0,1 0 1 0 0,1-1 0 0 0,2 1 0 0 0,0 0-1 0 0,1 0 1 0 0,1 0 0 0 0,1 0-1 0 0,2 0 1 0 0,2 10-53 0 0,-5-26-57 0 0,1 0-1 0 0,0 1 0 0 0,0-1 1 0 0,0 0-1 0 0,1 0 1 0 0,0 0-1 0 0,1-1 1 0 0,-1 1-1 0 0,1-1 0 0 0,1 0 1 0 0,-1 0-1 0 0,1 0 1 0 0,0 0-1 0 0,0-1 1 0 0,1 0-1 0 0,-1 0 0 0 0,1-1 1 0 0,0 1-1 0 0,1-1 1 0 0,-1 0-1 0 0,1-1 0 0 0,-1 0 1 0 0,1 0-1 0 0,0 0 1 0 0,0-1-1 0 0,1 0 1 0 0,-1 0-1 0 0,0-1 0 0 0,1 0 1 0 0,-1 0-1 0 0,1-1 1 0 0,-1 0-1 0 0,0 0 1 0 0,7-1 57 0 0,21-8-718 0 0,-1-1 1 0 0,0-2 0 0 0,0-1-1 0 0,-1-1 1 0 0,-1-2 0 0 0,1-2 717 0 0,-15 8-956 0 0,18-8-2233 0 0,-11 2-1745 0 0</inkml:trace>
  <inkml:trace contextRef="#ctx0" brushRef="#br0" timeOffset="-5871.667">8 78 6133 0 0,'-7'4'6706'0'0,"6"7"-3875"0"0,14 34-4132 0 0,-9-34 2087 0 0,16 51-786 0 0,2-1-1 0 0,3-1 1 0 0,3-1 0 0 0,26 41 0 0 0,-2-7 84 0 0,-4 2 0 0 0,-4 1-1 0 0,-3 8-83 0 0,-25-65-333 0 0,-16-39 272 0 0,0 0 14 0 0,0 0 20 0 0,0 0-20 0 0,0 0 20 0 0,0 0-12 0 0,0 0 14 0 0,0 0-10 0 0,0 0 24 0 0,0 0 27 0 0,0 0 29 0 0,0 0-16 0 0,3 23 307 0 0,-2 28-214 0 0,-1-50-126 0 0,0-1-4 0 0,0 0-10 0 0,3-18-410 0 0,24-87 418 0 0,4 1 0 0 0,4 1 0 0 0,39-74 10 0 0,-38 92-106 0 0,-7 23 288 0 0,-28 61 152 0 0,-1 1 74 0 0,0 0-102 0 0,3 26-722 0 0,7 24 373 0 0,3-2 0 0 0,1 0 1 0 0,2 0-1 0 0,3-1 0 0 0,1-1 0 0 0,14 18 43 0 0,-24-43-21 0 0,-8-16 14 0 0,5 13-70 0 0,1 0 0 0 0,1 0 0 0 0,1-1 0 0 0,1 0 0 0 0,0 0 0 0 0,1-2 0 0 0,0 1 0 0 0,1-1 0 0 0,1-1 0 0 0,1-1 0 0 0,1 1 77 0 0,-15-14 34 0 0,0-1 0 0 0,1 0 1 0 0,-1 0-1 0 0,0 1 0 0 0,0-1 1 0 0,0 0-1 0 0,0 0 0 0 0,0 0 1 0 0,0 0-1 0 0,0-1 1 0 0,0 1-1 0 0,0 0 0 0 0,-1 0 1 0 0,1 0-1 0 0,0-1 0 0 0,-1 1 1 0 0,1 0-1 0 0,-1-1 0 0 0,1 1 1 0 0,-1-1-1 0 0,0 1 0 0 0,0 0 1 0 0,1-1-1 0 0,-1 1 1 0 0,0-1-1 0 0,0 1 0 0 0,0-1 1 0 0,-1 1-1 0 0,1 0 0 0 0,0-1 1 0 0,-1 0-35 0 0,3-11 101 0 0,26-117 230 0 0,4-20 105 0 0,-6-1 0 0 0,0-85-436 0 0,-24 218 67 0 0,-1 2-860 0 0,-4 33-8564 0 0,0-5 4146 0 0</inkml:trace>
  <inkml:trace contextRef="#ctx0" brushRef="#br0" timeOffset="-4918.991">1612 320 1148 0 0,'-52'-52'11800'0'0,"49"50"-11745"0"0,0 0 0 0 0,0 1 1 0 0,0-1-1 0 0,-1 0 0 0 0,1 1 0 0 0,0 0 1 0 0,-1 0-1 0 0,1 0 0 0 0,-1 0 1 0 0,0 1-1 0 0,1-1 0 0 0,-1 1 0 0 0,1 0 1 0 0,-1 0-1 0 0,0 0 0 0 0,1 0 0 0 0,-1 1 1 0 0,1 0-1 0 0,-1-1 0 0 0,1 1 0 0 0,-1 1 1 0 0,1-1-1 0 0,-1 0 0 0 0,1 1 1 0 0,0 0-1 0 0,0-1 0 0 0,0 1 0 0 0,-3 3-55 0 0,-8 9-35 0 0,1 2-1 0 0,0 0 0 0 0,2 0 0 0 0,-1 1 0 0 0,2 1 1 0 0,0 0-1 0 0,1 0 0 0 0,1 0 0 0 0,1 1 0 0 0,1 1 1 0 0,0-1-1 0 0,2 1 0 0 0,0 0 0 0 0,1 0 0 0 0,1 0 1 0 0,0 12 35 0 0,0-16 6 0 0,0 0 0 0 0,0 1 0 0 0,2-1 0 0 0,0 0 0 0 0,1 1 0 0 0,1-1 0 0 0,0 0 1 0 0,1 0-1 0 0,1 0 0 0 0,0 0 0 0 0,1-1 0 0 0,1 1 0 0 0,0-1 0 0 0,1 0 0 0 0,1-1 1 0 0,0 0-1 0 0,1 0 0 0 0,1-1 0 0 0,0 0 0 0 0,1-1 0 0 0,0 0 0 0 0,1 0 0 0 0,0-1 0 0 0,0-1 1 0 0,1 0-1 0 0,1-1 0 0 0,0 0 0 0 0,11 4-6 0 0,-13-7 1 0 0,0 0-1 0 0,1 0 1 0 0,0-2 0 0 0,0 0-1 0 0,0 0 1 0 0,0-1 0 0 0,1-1 0 0 0,-1 0-1 0 0,1-1 1 0 0,0 0 0 0 0,-1-1-1 0 0,1-1 1 0 0,-1 0 0 0 0,1-1 0 0 0,-1 0-1 0 0,1-1 1 0 0,-1 0 0 0 0,0-1-1 0 0,0-1 1 0 0,-1 0 0 0 0,1-1 0 0 0,-1 0-1 0 0,0-1 1 0 0,-1 0 0 0 0,1-1-1 0 0,-2-1 1 0 0,1 1 0 0 0,-1-2-1 0 0,0 1 1 0 0,-1-1 0 0 0,0-1 0 0 0,5-8-1 0 0,-4 1 53 0 0,-1-1 0 0 0,-1 0-1 0 0,0 0 1 0 0,-2-1 0 0 0,0 0 0 0 0,-1 0 0 0 0,-1 0 0 0 0,-1-1 0 0 0,-1 0 0 0 0,-1 1 0 0 0,0-1 0 0 0,-2-6-53 0 0,0 14 61 0 0,0 0 0 0 0,-1 1 0 0 0,0 0 0 0 0,-1-1 0 0 0,-1 1 0 0 0,0 0 0 0 0,-1 1 0 0 0,0-1 0 0 0,0 1-1 0 0,-1 0 1 0 0,-1 0 0 0 0,0 0 0 0 0,0 1 0 0 0,-1 0 0 0 0,0 1 0 0 0,-1 0 0 0 0,0 0 0 0 0,-1 1 0 0 0,1 0 0 0 0,-11-7-61 0 0,3 8 26 0 0,-1-1 0 0 0,0 2 0 0 0,0 1 1 0 0,0 0-1 0 0,0 1 0 0 0,-1 1 0 0 0,1 0 1 0 0,-1 2-1 0 0,0 0 0 0 0,0 1 0 0 0,1 1 0 0 0,-1 1 1 0 0,0 0-1 0 0,1 2 0 0 0,-1 0 0 0 0,1 1 0 0 0,0 0 1 0 0,1 2-1 0 0,-1 0 0 0 0,1 1 0 0 0,1 1 1 0 0,-3 2-27 0 0,14-8-55 0 0,1-1 0 0 0,-1 1 0 0 0,1 0 0 0 0,0 1 0 0 0,0-1 0 0 0,0 1 0 0 0,1-1 0 0 0,-1 1 0 0 0,1 0 0 0 0,0 1 0 0 0,0-1 0 0 0,0 0 0 0 0,0 1 0 0 0,1 0 0 0 0,0-1 0 0 0,-1 5 55 0 0,2-7-187 0 0,1 1-1 0 0,0 0 1 0 0,-1-1 0 0 0,1 1 0 0 0,0 0 0 0 0,1-1-1 0 0,-1 1 1 0 0,0 0 0 0 0,1-1 0 0 0,-1 1 0 0 0,1-1-1 0 0,0 1 1 0 0,0-1 0 0 0,0 1 0 0 0,0-1-1 0 0,1 1 1 0 0,-1-1 0 0 0,1 0 0 0 0,-1 0 0 0 0,1 0-1 0 0,1 2 188 0 0,32 28-5253 0 0,-9-17 1002 0 0</inkml:trace>
  <inkml:trace contextRef="#ctx0" brushRef="#br0" timeOffset="-4082.079">2216 285 8341 0 0,'0'11'1237'0'0,"2"25"-750"0"0,1-1 1 0 0,2 0-1 0 0,2-1 0 0 0,1 1 0 0 0,9 22-487 0 0,102 314 1062 0 0,-112-351-896 0 0,-5-27 1338 0 0,-30-174-1223 0 0,27 152-367 0 0,1 1 0 0 0,1 0 0 0 0,1 0 0 0 0,2 0 0 0 0,1 1 0 0 0,7-23 86 0 0,-9 38-43 0 0,1 0 0 0 0,0 0-1 0 0,1 0 1 0 0,1 1-1 0 0,0-1 1 0 0,0 1 0 0 0,1 1-1 0 0,1-1 1 0 0,-1 1 0 0 0,2 1-1 0 0,-1-1 1 0 0,1 1-1 0 0,1 1 1 0 0,0 0 0 0 0,0 0-1 0 0,3-1 44 0 0,63-22-810 0 0,-3 1-4346 0 0,-64 25 2802 0 0</inkml:trace>
  <inkml:trace contextRef="#ctx0" brushRef="#br0" timeOffset="-3481.012">3021 1 9085 0 0,'-2'59'2523'0'0,"87"574"-304"0"0,-58-317-1773 0 0,-19-285-1595 0 0,-8-31 1042 0 0,0 0 0 0 0,0 1 0 0 0,0-1 0 0 0,0 1 0 0 0,0-1 0 0 0,0 1 0 0 0,0-1 0 0 0,0 0 0 0 0,1 1 0 0 0,-1-1 0 0 0,0 1 0 0 0,0-1 0 0 0,0 0 0 0 0,1 1 0 0 0,-1-1 0 0 0,0 0 0 0 0,0 1 0 0 0,1-1 0 0 0,-1 0 0 0 0,0 0-1 0 0,1 1 1 0 0,-1-1 0 0 0,0 0 0 0 0,1 0 0 0 0,-1 1 0 0 0,1-1 0 0 0,-1 0 0 0 0,0 0 0 0 0,1 0 0 0 0,-1 0 0 0 0,1 0 0 0 0,-1 0 0 0 0,1 1 0 0 0,-1-1 0 0 0,0 0 0 0 0,1 0 0 0 0,-1 0 0 0 0,1-1 0 0 0,-1 1 0 0 0,1 0 0 0 0,-1 0 0 0 0,0 0-1 0 0,1 0 1 0 0,-1 0 0 0 0,1 0 0 0 0,-1 0 0 0 0,0-1 0 0 0,1 1 0 0 0,-1 0 0 0 0,0 0 0 0 0,1-1 0 0 0,-1 1 0 0 0,0 0 0 0 0,1-1 0 0 0,-1 1 0 0 0,0 0 0 0 0,0-1 0 0 0,1 1 0 0 0,-1 0 0 0 0,0-1 0 0 0,0 1 0 0 0,1 0 0 0 0,-1-1 107 0 0,4-7-2073 0 0</inkml:trace>
  <inkml:trace contextRef="#ctx0" brushRef="#br0" timeOffset="-2934.308">3557 213 5945 0 0,'-4'0'4230'0'0,"-16"5"-3622"0"0,-212 134 2688 0 0,170-97-2838 0 0,-73 54 278 0 0,165-92-2882 0 0,2 3 2316 0 0,-1 2 1 0 0,0 2 0 0 0,0 1-1 0 0,-1 1 1 0 0,-1 1 0 0 0,0 2 0 0 0,-1 1-1 0 0,0 1 1 0 0,13 13-171 0 0,83 48 558 0 0,-122-78-571 0 0,203 108 160 0 0,-115-71-3570 0 0,-53-26-1836 0 0,-18-10 122 0 0</inkml:trace>
  <inkml:trace contextRef="#ctx0" brushRef="#br0" timeOffset="-2271.238">4313 341 9053 0 0,'-16'-4'311'0'0,"0"0"0"0"0,0 1 0 0 0,0 1 1 0 0,0 1-1 0 0,-1 0 0 0 0,1 1 0 0 0,0 0 0 0 0,0 1 1 0 0,-1 1-1 0 0,1 1 0 0 0,0 1 0 0 0,1 0 0 0 0,-1 0 1 0 0,1 2-1 0 0,-1 0 0 0 0,-12 8-311 0 0,24-14-16 0 0,0 1-1 0 0,1 0 1 0 0,-1 0 0 0 0,0 0-1 0 0,1 1 1 0 0,-1-1 0 0 0,1 1-1 0 0,-1 0 1 0 0,1 0 0 0 0,0 0-1 0 0,0 1 1 0 0,0-1 0 0 0,0 1-1 0 0,0-1 1 0 0,0 1 0 0 0,1 0-1 0 0,0 0 1 0 0,-1 0 0 0 0,1 0-1 0 0,0 1 1 0 0,0-1 0 0 0,1 1-1 0 0,-1-1 1 0 0,1 1 0 0 0,0-1-1 0 0,-1 1 1 0 0,2 0 0 0 0,-1 0 0 0 0,0 0-1 0 0,1-1 1 0 0,0 1 0 0 0,0 0-1 0 0,0 0 1 0 0,0 0 0 0 0,0 0-1 0 0,1 0 1 0 0,1 3 16 0 0,7 4-70 0 0,0 1 0 0 0,2-1 0 0 0,-1 0-1 0 0,1-1 1 0 0,1 0 0 0 0,0-1 0 0 0,0-1 0 0 0,1 0 0 0 0,0 0 0 0 0,0-1 0 0 0,1-1 0 0 0,0 0-1 0 0,0-1 1 0 0,0 0 0 0 0,1-1 0 0 0,-1-1 0 0 0,2 0 70 0 0,44 16-123 0 0,-48-15 125 0 0,8 2 30 0 0,0 0-1 0 0,0 1 0 0 0,-1 1 0 0 0,0 1 0 0 0,-1 1 1 0 0,0 0-1 0 0,0 2 0 0 0,-1 0 0 0 0,-1 0 0 0 0,0 2 0 0 0,12 13-31 0 0,-26-24 28 0 0,0-1-1 0 0,-1 0 1 0 0,1 1-1 0 0,-1-1 1 0 0,1 0-1 0 0,-1 1 1 0 0,0 0-1 0 0,0-1 1 0 0,-1 1-1 0 0,1 0 1 0 0,0-1-1 0 0,-1 1 1 0 0,0 0-1 0 0,1 0 1 0 0,-1 0-1 0 0,0-1 1 0 0,0 1-1 0 0,-1 0 0 0 0,1 0 1 0 0,-1 0-1 0 0,1-1 1 0 0,-1 1-1 0 0,0 0 1 0 0,0-1-1 0 0,0 1 1 0 0,0-1-1 0 0,-1 1 1 0 0,1-1-1 0 0,-1 1 1 0 0,1-1-1 0 0,-1 0 1 0 0,0 0-1 0 0,0 0 1 0 0,0 0-1 0 0,0 0 1 0 0,0 0-1 0 0,0-1 1 0 0,-1 1-1 0 0,1 0 0 0 0,0-1 1 0 0,-1 0-1 0 0,0 0 1 0 0,1 0-1 0 0,-1 0 1 0 0,0 0-1 0 0,1 0 1 0 0,-1-1-1 0 0,-1 1-27 0 0,-15 5-285 0 0,-1 0 0 0 0,1-1 1 0 0,-1-2-1 0 0,0 0 0 0 0,0-1 0 0 0,0 0 0 0 0,-1-2 0 0 0,1-1 0 0 0,0 0 0 0 0,0-1 0 0 0,0-1 0 0 0,0-1 1 0 0,-4-3 284 0 0,23 7-11 0 0,-30-14-1043 0 0,24-6-2601 0 0,11 8-787 0 0</inkml:trace>
  <inkml:trace contextRef="#ctx0" brushRef="#br0" timeOffset="-1843.63">4705 396 11285 0 0,'-2'3'99'0'0,"0"0"0"0"0,0 0 0 0 0,0 0 0 0 0,1 0 0 0 0,-1 0 0 0 0,1 0 0 0 0,0 0 0 0 0,0 0 0 0 0,0 1 0 0 0,0-1 0 0 0,0 1 0 0 0,1-1 0 0 0,0 0 0 0 0,0 1 0 0 0,-1-1 0 0 0,2 1 0 0 0,-1-1 0 0 0,0 1 1 0 0,1-1-1 0 0,0 0 0 0 0,0 1 0 0 0,0-1 0 0 0,1 2-99 0 0,-2-2 164 0 0,11 56 146 0 0,3-1 0 0 0,2 0-1 0 0,21 49-309 0 0,-18-57 108 0 0,-2 1-1 0 0,-2 1 0 0 0,-3 0 0 0 0,-2 1 0 0 0,-2 2-107 0 0,-7 17 41 0 0,-2-57-360 0 0,0 1 0 0 0,1-1 1 0 0,1 1-1 0 0,1-1 0 0 0,0 0 0 0 0,1 0 0 0 0,0 0 1 0 0,1 0-1 0 0,3 6 319 0 0,34 13-7111 0 0,-31-32 4374 0 0</inkml:trace>
  <inkml:trace contextRef="#ctx0" brushRef="#br0" timeOffset="-1402.109">4698 459 6369 0 0,'-1'-5'169'0'0,"1"0"0"0"0,-1-1 0 0 0,1 1 0 0 0,0 0 0 0 0,0 0 1 0 0,1-1-1 0 0,0 1 0 0 0,0 0 0 0 0,0 0 0 0 0,0 0 1 0 0,1 0-1 0 0,0 0 0 0 0,0 0 0 0 0,0 0 0 0 0,1 1 0 0 0,-1-1 1 0 0,1 1-1 0 0,0-1 0 0 0,0 1 0 0 0,1 0 0 0 0,-1 0 1 0 0,1 1-1 0 0,0-1 0 0 0,4-2-169 0 0,3-3 117 0 0,0 1 0 0 0,1 0 1 0 0,-1 1-1 0 0,2 0 0 0 0,-1 1 1 0 0,1 0-1 0 0,0 1 0 0 0,13-4-117 0 0,-8 6 64 0 0,1 1 0 0 0,0 0 0 0 0,0 1 0 0 0,0 1-1 0 0,0 1 1 0 0,0 1 0 0 0,0 0 0 0 0,-1 1 0 0 0,1 1 0 0 0,-1 1 0 0 0,0 1-1 0 0,0 1 1 0 0,0 0 0 0 0,-1 1 0 0 0,0 1 0 0 0,-1 0 0 0 0,0 1 0 0 0,0 1-1 0 0,5 6-63 0 0,-13-11-15 0 0,0 1 0 0 0,-1 0-1 0 0,0 0 1 0 0,0 0-1 0 0,0 1 1 0 0,-1 0-1 0 0,0 1 1 0 0,-1-1 0 0 0,0 1-1 0 0,0 0 1 0 0,-1 0-1 0 0,0 0 1 0 0,-1 1-1 0 0,0 0 1 0 0,0-1 0 0 0,-1 1-1 0 0,0 0 1 0 0,-1 0-1 0 0,0 0 1 0 0,-1 1-1 0 0,0-1 1 0 0,0 0-1 0 0,-1 0 1 0 0,-1 0 0 0 0,1 0-1 0 0,-2 0 1 0 0,1 0-1 0 0,-1-1 1 0 0,-1 1-1 0 0,0-1 1 0 0,0 0 0 0 0,-1 0-1 0 0,-3 5 16 0 0,-6 1-12 0 0,-2-1-1 0 0,1 0 1 0 0,-2-1 0 0 0,0-1-1 0 0,0-1 1 0 0,-1 0 0 0 0,0-1-1 0 0,-1-1 1 0 0,0-1-1 0 0,-1 0 1 0 0,1-2 0 0 0,-1 0-1 0 0,-1-1 1 0 0,1-1 0 0 0,-1-1-1 0 0,0-1 1 0 0,1-1-1 0 0,-15-1 13 0 0,19 1-313 0 0,1-1-1 0 0,-1-1 0 0 0,0-1 1 0 0,1 0-1 0 0,-1-1 1 0 0,1-1-1 0 0,0 0 0 0 0,0-1 1 0 0,0-1-1 0 0,1 0 0 0 0,0-1 1 0 0,-10-6 313 0 0,6-24-3191 0 0,22 18-1359 0 0</inkml:trace>
  <inkml:trace contextRef="#ctx0" brushRef="#br0" timeOffset="-609.162">6128 465 6141 0 0,'-12'-9'803'0'0,"-1"0"0"0"0,1 0 0 0 0,-2 2 0 0 0,1-1 0 0 0,-1 2 0 0 0,0 0 0 0 0,-1 1 0 0 0,-9-3-803 0 0,6 3 220 0 0,-1 1 0 0 0,0 1 0 0 0,0 1 1 0 0,0 0-1 0 0,0 1 0 0 0,0 1 1 0 0,-1 1-1 0 0,1 1 0 0 0,0 0 0 0 0,-13 5-220 0 0,22-5-30 0 0,0 1-1 0 0,0 0 0 0 0,1 1 1 0 0,-1 0-1 0 0,1 1 0 0 0,0 0 1 0 0,0 1-1 0 0,0-1 0 0 0,1 2 1 0 0,-1-1-1 0 0,2 1 0 0 0,-1 0 1 0 0,1 1-1 0 0,0 0 0 0 0,0 0 1 0 0,1 0-1 0 0,0 1 0 0 0,1 0 1 0 0,0 0-1 0 0,0 0 0 0 0,1 1 1 0 0,0 0-1 0 0,1 0 0 0 0,0 0 1 0 0,1 0-1 0 0,0 0 0 0 0,0 0 1 0 0,1 1-1 0 0,0-1 0 0 0,1 1 1 0 0,0-1-1 0 0,1 1 0 0 0,0-1 1 0 0,1 0-1 0 0,0 1 0 0 0,0-1 1 0 0,1 0-1 0 0,1 0 0 0 0,-1-1 1 0 0,2 1-1 0 0,-1-1 0 0 0,1 0 1 0 0,1 0-1 0 0,0 0 0 0 0,3 3 31 0 0,2-2-23 0 0,0-1 0 0 0,1-1 1 0 0,0 0-1 0 0,1-1 0 0 0,0 0 0 0 0,0 0 0 0 0,0-2 0 0 0,1 0 0 0 0,0 0 1 0 0,0-1-1 0 0,0-1 0 0 0,0 0 0 0 0,0-1 0 0 0,1-1 0 0 0,-1 0 0 0 0,1-1 0 0 0,0 0 1 0 0,-1-1-1 0 0,1-1 0 0 0,-1 0 0 0 0,0-1 0 0 0,0-1 0 0 0,6-2 23 0 0,-10 2-18 0 0,-1 0 0 0 0,1 0 0 0 0,-1-1 0 0 0,0-1 0 0 0,0 0 0 0 0,0 0 0 0 0,-1 0 0 0 0,0-1 0 0 0,0 0 0 0 0,-1-1 0 0 0,0 0 0 0 0,0 0 0 0 0,-1-1 0 0 0,0 1 0 0 0,-1-1 0 0 0,0-1 0 0 0,0 1 0 0 0,0-1 0 0 0,-2 1 0 0 0,1-1 0 0 0,2-11 18 0 0,2-14 74 0 0,-1-1-1 0 0,-2 0 1 0 0,-1-1 0 0 0,-2 1-1 0 0,-1-23-73 0 0,-1 55 159 0 0,-2-22 68 0 0,-6 17 3434 0 0,4 41-5062 0 0,1 4 1319 0 0,2 0 0 0 0,1 1 0 0 0,2-1 0 0 0,1 0 0 0 0,2 0 1 0 0,2 0-1 0 0,1 0 0 0 0,2-1 0 0 0,7 17 82 0 0,-6-24-490 0 0,11 28-3906 0 0,-17-49 1552 0 0,0-5-1534 0 0</inkml:trace>
  <inkml:trace contextRef="#ctx0" brushRef="#br0" timeOffset="590.794">7353 650 9525 0 0,'0'1'1373'0'0,"25"0"-1355"0"0,-10-3 134 0 0,0-1 0 0 0,0 0 1 0 0,0-1-1 0 0,-1-1 1 0 0,1 0-1 0 0,-1-1 0 0 0,0 0 1 0 0,-1-1-1 0 0,1-1 1 0 0,-1 0-1 0 0,-1-1 0 0 0,0-1 1 0 0,0 1-1 0 0,-1-2 0 0 0,0 0 1 0 0,-1 0-1 0 0,0-1 1 0 0,4-6-153 0 0,-11 15 0 0 0,0 0 1 0 0,0 1 0 0 0,0-1 0 0 0,-1 0-1 0 0,1-1 1 0 0,-1 1 0 0 0,0 0-1 0 0,0-1 1 0 0,0 1 0 0 0,0-1 0 0 0,-1 1-1 0 0,0-1 1 0 0,1 0 0 0 0,-1 0 0 0 0,-1 1-1 0 0,1-1 1 0 0,0 0 0 0 0,-1 0 0 0 0,0 0-1 0 0,0 0 1 0 0,0 0 0 0 0,0 0 0 0 0,-1 0-1 0 0,0 0 1 0 0,1 0 0 0 0,-1 0-1 0 0,-1 1 1 0 0,1-1 0 0 0,0 0 0 0 0,-1 1-1 0 0,0-1 1 0 0,0 1 0 0 0,0-1 0 0 0,0 1-1 0 0,-1 0 1 0 0,1 0 0 0 0,-1 0 0 0 0,0 0-1 0 0,0 1 1 0 0,0-1 0 0 0,0 1 0 0 0,0-1-1 0 0,0 1 1 0 0,-1 0 0 0 0,1 0 0 0 0,-1 1-1 0 0,-2-2 0 0 0,-9 3 24 0 0,0 0-1 0 0,1 1 1 0 0,-1 1-1 0 0,1 0 1 0 0,0 1-1 0 0,-1 1 1 0 0,1 0-1 0 0,1 0 1 0 0,-1 2-1 0 0,1 0 1 0 0,-1 0-1 0 0,2 1 1 0 0,-1 1-1 0 0,1 0 1 0 0,0 1-1 0 0,1 0 1 0 0,0 1-1 0 0,0 0 1 0 0,-3 6-24 0 0,6-9 93 0 0,1 1 1 0 0,0-1-1 0 0,1 2 0 0 0,-1-1 1 0 0,2 1-1 0 0,-1 0 0 0 0,1 0 1 0 0,1 0-1 0 0,0 1 0 0 0,0 0 1 0 0,1 0-1 0 0,0 0 0 0 0,0 0 1 0 0,1 0-1 0 0,1 0 0 0 0,0 1 1 0 0,0-1-1 0 0,1 1 0 0 0,1 7-93 0 0,1-11 28 0 0,2 0-1 0 0,-1-1 0 0 0,1 1 0 0 0,0-1 1 0 0,0 0-1 0 0,0 0 0 0 0,1 0 0 0 0,0-1 0 0 0,1 1 1 0 0,-1-1-1 0 0,1 0 0 0 0,0-1 0 0 0,0 1 1 0 0,0-1-1 0 0,0-1 0 0 0,1 1 0 0 0,0-1 1 0 0,0 0-28 0 0,24 10 22 0 0,0-1 0 0 0,0-1 1 0 0,1-2-1 0 0,0-1 0 0 0,1-2 1 0 0,0-1-1 0 0,0-1 1 0 0,0-2-1 0 0,0-2 0 0 0,0-1 1 0 0,0-1-1 0 0,11-3-22 0 0,118-29-1755 0 0,-59-1-3601 0 0,-88 29 1370 0 0,-5 0-1589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3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694 659 3784 0 0,'-4'-12'5978'0'0,"-6"0"-3305"0"0,-34-14-2806 0 0,35 22 757 0 0,-21-9-331 0 0,-1 1 0 0 0,0 2-1 0 0,0 1 1 0 0,-1 1 0 0 0,0 2 0 0 0,-1 1 0 0 0,1 2 0 0 0,-1 1-1 0 0,-29 3-292 0 0,50-2-63 0 0,1 1 0 0 0,-1 0 0 0 0,1 1 0 0 0,0 1 0 0 0,-1 0 0 0 0,1 0 0 0 0,0 1-1 0 0,0 1 1 0 0,0-1 0 0 0,0 2 0 0 0,1 0 0 0 0,0 0 0 0 0,0 1 0 0 0,0 0-1 0 0,1 0 1 0 0,0 1 0 0 0,0 0 0 0 0,0 1 0 0 0,1 0 0 0 0,0 1 0 0 0,1-1 0 0 0,0 2-1 0 0,0-1 1 0 0,1 1 0 0 0,0 0 0 0 0,1 0 0 0 0,0 0 0 0 0,1 1 0 0 0,0-1 0 0 0,0 1-1 0 0,1 0 1 0 0,0 2 63 0 0,2 0-46 0 0,0 0 0 0 0,0 0 0 0 0,1 0 0 0 0,1 0 0 0 0,0 0 0 0 0,1 0 0 0 0,0 0 0 0 0,1-1 0 0 0,0 1 0 0 0,1-1 0 0 0,1 0 0 0 0,0 0 0 0 0,1 0 0 0 0,0 0 0 0 0,0-1 0 0 0,1 0 0 0 0,1-1 0 0 0,0 1 0 0 0,0-1 0 0 0,1-1 0 0 0,0 0 0 0 0,1 0 0 0 0,0-1 0 0 0,5 4 46 0 0,-8-9-26 0 0,-1-1-1 0 0,1 1 1 0 0,0-1-1 0 0,0 0 1 0 0,0-1 0 0 0,0 1-1 0 0,1-1 1 0 0,-1-1-1 0 0,0 1 1 0 0,0-1-1 0 0,0-1 1 0 0,1 1 0 0 0,-1-1-1 0 0,0-1 1 0 0,0 1-1 0 0,0-1 1 0 0,0 0 0 0 0,0-1-1 0 0,-1 1 1 0 0,1-1-1 0 0,-1-1 1 0 0,1 1-1 0 0,-1-1 1 0 0,0 0 0 0 0,-1-1-1 0 0,1 0 1 0 0,3-4 26 0 0,21-23 94 0 0,-2-1-1 0 0,-2-1 1 0 0,-1-2 0 0 0,-1 0 0 0 0,-2-2 0 0 0,-2 0 0 0 0,-2-2 0 0 0,-1 0-1 0 0,9-34-93 0 0,-10 12 119 0 0,-3-1-1 0 0,-2 0 1 0 0,-3 0-1 0 0,-3-1 1 0 0,-3 0-1 0 0,-4-49-118 0 0,2 57 332 0 0,-4 2 836 0 0,4 53-694 0 0,-7 16-273 0 0,-11 122-1187 0 0,11-60 907 0 0,3 0-1 0 0,4 0 1 0 0,3 0 0 0 0,4 0-1 0 0,3 0 1 0 0,3-1 0 0 0,3-1-1 0 0,4 0 1 0 0,18 40 79 0 0,-38-114-5 0 0,7 18-286 0 0,0 0 1 0 0,2-1-1 0 0,0 0 1 0 0,1 0-1 0 0,1-1 1 0 0,8 11 290 0 0,-18-28-131 0 0,0 1 0 0 0,0-1 0 0 0,-1 0 0 0 0,1 1 0 0 0,0-1 0 0 0,0 0 0 0 0,-1 0 0 0 0,1 1 0 0 0,0-1 0 0 0,0 0 0 0 0,0 0 0 0 0,-1 0 0 0 0,1 0 0 0 0,0 0 0 0 0,0 0 0 0 0,0 0-1 0 0,-1 0 1 0 0,1-1 0 0 0,0 1 0 0 0,0 0 0 0 0,0 0 0 0 0,-1-1 0 0 0,1 1 0 0 0,0 0 0 0 0,0-1 0 0 0,-1 1 0 0 0,1-1 0 0 0,0 1 0 0 0,-1-1 0 0 0,1 1 0 0 0,-1-1 0 0 0,1 1 0 0 0,-1-1 0 0 0,1 0 0 0 0,-1 1 0 0 0,1-1 0 0 0,-1 0 0 0 0,1 0 0 0 0,-1 1 0 0 0,0-1 0 0 0,1 0 0 0 0,-1 0 0 0 0,0 1 0 0 0,0-1 0 0 0,0 0 0 0 0,0 0 0 0 0,0 0 0 0 0,0 1 0 0 0,0-1 0 0 0,0 0 0 0 0,0 0 131 0 0,2-3-165 0 0,5-13-1798 0 0</inkml:trace>
  <inkml:trace contextRef="#ctx0" brushRef="#br0" timeOffset="449.024">1163 538 8633 0 0,'-120'23'3551'0'0,"114"-20"-3541"0"0,-1 0 1 0 0,0 1-1 0 0,1 0 0 0 0,0 1 0 0 0,0-1 0 0 0,0 1 1 0 0,0 0-1 0 0,1 0 0 0 0,0 1 0 0 0,0 0 0 0 0,0 0 1 0 0,1 0-1 0 0,0 0 0 0 0,0 1 0 0 0,0 1-10 0 0,0 0-71 0 0,0 0 0 0 0,1 0-1 0 0,1 0 1 0 0,-1 0 0 0 0,1 1 0 0 0,1-1-1 0 0,-1 1 1 0 0,2-1 0 0 0,-1 1 0 0 0,1 0 0 0 0,0-1-1 0 0,1 1 1 0 0,0-1 0 0 0,0 1 0 0 0,1-1-1 0 0,0 1 1 0 0,0-1 0 0 0,1 0 0 0 0,3 6 71 0 0,-2-9-15 0 0,0 1-1 0 0,0-1 1 0 0,1 0 0 0 0,-1 0 0 0 0,1-1 0 0 0,1 1 0 0 0,-1-1 0 0 0,0 0 0 0 0,1-1 0 0 0,0 1-1 0 0,0-1 1 0 0,0 0 0 0 0,0-1 0 0 0,1 1 0 0 0,-1-1 0 0 0,1 0 0 0 0,-1-1 0 0 0,1 0 0 0 0,-1 0-1 0 0,1 0 1 0 0,0-1 0 0 0,0 0 0 0 0,-1 0 0 0 0,1 0 0 0 0,0-1 0 0 0,0 0 0 0 0,-1-1 0 0 0,1 0-1 0 0,-1 0 1 0 0,1 0 0 0 0,-1 0 0 0 0,0-1 0 0 0,0 0 0 0 0,0-1 0 0 0,0 1 0 0 0,-1-1-1 0 0,1 0 1 0 0,-1 0 0 0 0,0-1 0 0 0,0 0 0 0 0,-1 0 0 0 0,1-1 15 0 0,10-11 88 0 0,-1-1 0 0 0,-1 0-1 0 0,0-1 1 0 0,-2-1 0 0 0,0 0 0 0 0,-1-1 0 0 0,-1 0 0 0 0,-1 0-1 0 0,-1-1 1 0 0,-1 0 0 0 0,3-19-88 0 0,-7 21-17 0 0,-1 36-553 0 0,0 21 349 0 0,42 176-14 0 0,9-103-104 0 0,8-60-4083 0 0,-44-47 1941 0 0,1-5-549 0 0</inkml:trace>
  <inkml:trace contextRef="#ctx0" brushRef="#br0" timeOffset="698.013">1643 143 6693 0 0,'0'0'2184'0'0,"0"0"-1051"0"0,0 0-917 0 0,0 17 175 0 0,0 8-332 0 0,16 244-214 0 0,87 212 76 0 0,-92-355-1632 0 0,-11-124 297 0 0,0-8-2911 0 0,0-14 1333 0 0</inkml:trace>
  <inkml:trace contextRef="#ctx0" brushRef="#br0" timeOffset="919.394">1348 580 8225 0 0,'34'-13'1453'0'0,"-22"10"-1340"0"0,264-56-641 0 0,-89 44-2620 0 0,-91 18-190 0 0,-43 6 561 0 0</inkml:trace>
  <inkml:trace contextRef="#ctx0" brushRef="#br0" timeOffset="1218.366">2065 562 7585 0 0,'-5'0'236'0'0,"0"0"0"0"0,0 0 0 0 0,0 1 1 0 0,0 0-1 0 0,0 0 0 0 0,0 1 0 0 0,0-1 1 0 0,1 1-1 0 0,-1 0 0 0 0,1 0 0 0 0,-1 0 1 0 0,1 1-1 0 0,0 0 0 0 0,0 0 0 0 0,0 0 1 0 0,0 0-1 0 0,0 0 0 0 0,1 1 1 0 0,-2 2-237 0 0,-1 2 1 0 0,1 0 0 0 0,-1 0 0 0 0,2 1 1 0 0,-1 0-1 0 0,1 0 0 0 0,1 0 1 0 0,-1 1-1 0 0,2-1 0 0 0,-1 1 1 0 0,1 0-1 0 0,1 0 0 0 0,0-1 0 0 0,0 1 1 0 0,1 4-2 0 0,0-12-22 0 0,1 1 0 0 0,-1-1 1 0 0,1 0-1 0 0,0 1 0 0 0,0-1 0 0 0,0 0 1 0 0,0 0-1 0 0,0 0 0 0 0,0 0 0 0 0,0 0 1 0 0,1 0-1 0 0,-1 0 0 0 0,1 0 0 0 0,-1-1 1 0 0,1 1-1 0 0,0 0 0 0 0,0-1 0 0 0,0 0 1 0 0,0 1-1 0 0,0-1 0 0 0,0 0 0 0 0,0 0 1 0 0,0 0-1 0 0,0 0 0 0 0,0 0 0 0 0,1-1 1 0 0,-1 1-1 0 0,0-1 0 0 0,1 1 0 0 0,-1-1 1 0 0,0 0-1 0 0,1 0 0 0 0,-1 0 0 0 0,0 0 1 0 0,1 0-1 0 0,-1 0 0 0 0,0-1 0 0 0,1 1 1 0 0,-1-1-1 0 0,0 0 0 0 0,0 0 0 0 0,1 0 1 0 0,-1 0-1 0 0,0 0 0 0 0,0 0 0 0 0,0 0 1 0 0,0-1-1 0 0,-1 1 0 0 0,1-1 1 0 0,0 1-1 0 0,0-1 0 0 0,0-1 22 0 0,14-12 93 0 0,0-2 0 0 0,-1 1 0 0 0,-1-2-1 0 0,-1 0 1 0 0,-1-1 0 0 0,8-13-93 0 0,-16 25-4 0 0,12 60-20 0 0,43 140-2056 0 0,-51-180 33 0 0,2-7-592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43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404 601 1656 0 0,'0'0'2542'0'0,"0"0"-829"0"0,0 0-848 0 0,0 0-465 0 0,0 0-20 0 0,0 0 165 0 0,0 0 160 0 0,0 0-8 0 0,-1-30 3973 0 0,-77 3-4200 0 0,61 24-534 0 0,1-1 28 0 0,0 0 1 0 0,-1 2 0 0 0,1 0 0 0 0,0 1 0 0 0,-1 0 0 0 0,1 1-1 0 0,-1 1 1 0 0,1 1 0 0 0,-1 0 0 0 0,1 1 0 0 0,0 1-1 0 0,0 1 1 0 0,1 0 0 0 0,-1 1 35 0 0,10-1-43 0 0,0 0 1 0 0,1 0-1 0 0,0 1 0 0 0,0 0 0 0 0,0 0 1 0 0,1 1-1 0 0,0-1 0 0 0,0 1 0 0 0,1 0 1 0 0,-1 0-1 0 0,2 0 0 0 0,-1 0 1 0 0,1 1-1 0 0,0-1 0 0 0,0 1 0 0 0,1-1 1 0 0,0 1-1 0 0,0 0 0 0 0,1-1 0 0 0,0 1 1 0 0,1 0-1 0 0,-1-1 0 0 0,2 1 1 0 0,-1 0-1 0 0,1 0 43 0 0,2 3-62 0 0,0 1 1 0 0,0-1-1 0 0,2 0 0 0 0,-1 0 1 0 0,1-1-1 0 0,1 0 1 0 0,0 0-1 0 0,0-1 0 0 0,1 1 1 0 0,0-1-1 0 0,1-1 0 0 0,4 4 62 0 0,97 48-237 0 0,-99-57 236 0 0,1 1-1 0 0,-1 1 1 0 0,-1 0-1 0 0,1 0 1 0 0,-1 1-1 0 0,0 1 1 0 0,0-1-1 0 0,0 2 0 0 0,-1-1 1 0 0,0 1-1 0 0,-1 1 1 0 0,0-1-1 0 0,0 2 1 0 0,-1-1 1 0 0,-5-5 46 0 0,0 0 1 0 0,0 0-1 0 0,0 0 1 0 0,-1 0-1 0 0,0 0 1 0 0,0 0-1 0 0,0 1 1 0 0,0-1-1 0 0,-1 0 1 0 0,0 1-1 0 0,0-1 1 0 0,0 0-1 0 0,0 1 1 0 0,-1-1-1 0 0,1 0 1 0 0,-1 0-1 0 0,0 1 1 0 0,0-1-1 0 0,-1 0 1 0 0,1 0-1 0 0,-1 0 1 0 0,0 0-1 0 0,0-1 1 0 0,0 1-1 0 0,-1 0 1 0 0,1-1-1 0 0,-1 0 1 0 0,0 1 0 0 0,0-1-1 0 0,0 0 1 0 0,-1 0-47 0 0,-8 8 128 0 0,1-1 0 0 0,-2-1 0 0 0,1 0 0 0 0,-1-1 0 0 0,0 0 0 0 0,-1-1 1 0 0,0 0-1 0 0,-5 1-128 0 0,10-5-81 0 0,0 0 0 0 0,-1-1 0 0 0,1 0 0 0 0,-1 0 0 0 0,1-1 0 0 0,-1 0 0 0 0,0-1 0 0 0,1 0 0 0 0,-1 0 0 0 0,-5-2 81 0 0,13 1-217 0 0,1 0 0 0 0,0-1 1 0 0,-1 1-1 0 0,1-1 0 0 0,0 1 0 0 0,0-1 0 0 0,0 0 0 0 0,0 1 0 0 0,0-1 0 0 0,0 0 0 0 0,1 0 1 0 0,-1 0-1 0 0,0 1 0 0 0,1-1 0 0 0,0 0 0 0 0,-1 0 0 0 0,1 0 0 0 0,0 0 0 0 0,0 0 0 0 0,0 0 0 0 0,0 0 1 0 0,0 0-1 0 0,1 0 0 0 0,-1 0 0 0 0,0 0 0 0 0,1 0 0 0 0,0 1 0 0 0,-1-1 0 0 0,1 0 0 0 0,0 0 0 0 0,0 1 1 0 0,0-1-1 0 0,0 0 0 0 0,0 1 0 0 0,2-2 217 0 0,8-10-1732 0 0,0 2-550 0 0</inkml:trace>
  <inkml:trace contextRef="#ctx0" brushRef="#br0" timeOffset="446.994">552 38 1736 0 0,'0'-38'7718'0'0,"0"38"-7237"0"0,0 0-130 0 0,0 0-69 0 0,0 27 232 0 0,7 278 460 0 0,-6 200-816 0 0,2-409-166 0 0,4-1-1 0 0,5 0 1 0 0,6 9 8 0 0,-18-104-74 0 0,0-1 1 0 0,1 1-1 0 0,-1 0 0 0 0,1-1 1 0 0,-1 1-1 0 0,1-1 0 0 0,-1 1 1 0 0,1 0-1 0 0,-1-1 0 0 0,1 1 1 0 0,-1 0-1 0 0,1 0 0 0 0,-1 0 1 0 0,1-1-1 0 0,0 1 0 0 0,-1 0 1 0 0,1 0-1 0 0,-1 0 0 0 0,1 0 0 0 0,-1 0 1 0 0,1 0-1 0 0,0 0 0 0 0,-1 0 1 0 0,1 0-1 0 0,-1 0 0 0 0,1 0 1 0 0,0 1-1 0 0,-1-1 0 0 0,1 0 1 0 0,-1 0-1 0 0,1 0 0 0 0,-1 1 1 0 0,1-1-1 0 0,-1 0 0 0 0,1 1 1 0 0,-1-1-1 0 0,1 0 0 0 0,-1 1 0 0 0,1-1 1 0 0,-1 1-1 0 0,0-1 0 0 0,1 1 1 0 0,-1-1-1 0 0,0 1 0 0 0,1-1 1 0 0,-1 1-1 0 0,0-1 0 0 0,0 1 1 0 0,1-1-1 0 0,-1 1 0 0 0,0 0 1 0 0,0-1-1 0 0,0 1 0 0 0,0-1 1 0 0,0 1-1 0 0,0 0 0 0 0,0-1 0 0 0,0 1 1 0 0,0-1-1 0 0,0 1 0 0 0,0 0 1 0 0,0-1-1 0 0,0 1 0 0 0,-1-1 1 0 0,1 1-1 0 0,0-1 0 0 0,0 1 1 0 0,-1-1 73 0 0,9-39-3663 0 0,-1 3 967 0 0</inkml:trace>
  <inkml:trace contextRef="#ctx0" brushRef="#br0" timeOffset="701.993">389 757 5080 0 0,'-11'-6'5184'0'0,"27"2"-5080"0"0,-5 2-109 0 0,298-127-1483 0 0,-159 90-2220 0 0,-115 31 1466 0 0,-9 2-683 0 0</inkml:trace>
  <inkml:trace contextRef="#ctx0" brushRef="#br0" timeOffset="1160.994">1139 656 1200 0 0,'0'0'3668'0'0,"0"0"-1496"0"0,-12 4 706 0 0,5 4-2758 0 0,-1-1 1 0 0,1 2 0 0 0,0-1 0 0 0,1 1 0 0 0,0 0 0 0 0,0 1 0 0 0,1-1 0 0 0,0 1 0 0 0,1 0 0 0 0,0 1-1 0 0,1-1 1 0 0,-1 5-121 0 0,-2 7-98 0 0,1 1 0 0 0,1 1-1 0 0,1-1 1 0 0,1 0 0 0 0,1 1 0 0 0,1 0-1 0 0,3 18 99 0 0,-3-37-35 0 0,1 0 0 0 0,0 0 0 0 0,0 0 0 0 0,1 0-1 0 0,-1-1 1 0 0,1 1 0 0 0,0 0 0 0 0,0-1 0 0 0,0 1 0 0 0,1-1-1 0 0,0 0 1 0 0,0 0 0 0 0,0 0 0 0 0,0 0 0 0 0,0 0-1 0 0,1 0 1 0 0,0-1 0 0 0,0 0 0 0 0,0 0 0 0 0,0 0 0 0 0,0 0-1 0 0,0-1 1 0 0,1 0 0 0 0,-1 1 0 0 0,1-2 0 0 0,0 1-1 0 0,0 0 1 0 0,0-1 0 0 0,-1 0 0 0 0,4 0 35 0 0,0-1 26 0 0,1 0 0 0 0,-1 0 1 0 0,1-1-1 0 0,-1 0 0 0 0,0-1 0 0 0,0 1 1 0 0,0-2-1 0 0,1 1 0 0 0,-2-1 0 0 0,1 0 0 0 0,0-1 1 0 0,-1 0-1 0 0,0 0 0 0 0,1-1 0 0 0,-2 0 1 0 0,1 0-1 0 0,-1 0 0 0 0,1-1 0 0 0,-1 0 1 0 0,-1 0-1 0 0,1-1 0 0 0,-1 0 0 0 0,-1 1 0 0 0,3-5-26 0 0,1-2-35 0 0,-1-1-1 0 0,0 1 1 0 0,-1-2-1 0 0,0 1 0 0 0,-1-1 1 0 0,-1 1-1 0 0,0-1 1 0 0,-1-1-1 0 0,-1 1 0 0 0,-1 0 1 0 0,0-1-1 0 0,0 1 1 0 0,-2-1 35 0 0,1 13-10 0 0,0 0 1 0 0,0-1 0 0 0,-1 1 0 0 0,1-1 0 0 0,-1 1 0 0 0,0 0 0 0 0,0 0-1 0 0,-1-1 1 0 0,1 1 0 0 0,0 0 0 0 0,-1 0 0 0 0,0 0 0 0 0,0 0 0 0 0,0 1 0 0 0,0-1-1 0 0,0 0 1 0 0,-1 1 0 0 0,1 0 0 0 0,-1-1 0 0 0,1 1 0 0 0,-1 0 0 0 0,0 0-1 0 0,0 1 1 0 0,0-1 0 0 0,0 0 0 0 0,0 1 0 0 0,0 0 0 0 0,0 0 0 0 0,-1 0-1 0 0,1 0 1 0 0,0 0 0 0 0,-1 1 0 0 0,1-1 0 0 0,-1 1 0 0 0,1 0 0 0 0,0 0 0 0 0,-1 0-1 0 0,0 1 10 0 0,-5-1-30 0 0,0 1 1 0 0,0 0-1 0 0,0 1 0 0 0,0 0 0 0 0,1 1 0 0 0,-1-1 0 0 0,1 1 0 0 0,-1 1 0 0 0,1 0 0 0 0,0 0 0 0 0,0 1 0 0 0,1 0 0 0 0,0 0 1 0 0,-3 2 28 0 0,5-2-190 0 0,-1-1-1 0 0,1 1 0 0 0,0 0 0 0 0,1 0 0 0 0,-1 0 1 0 0,1 1-1 0 0,0 0 0 0 0,1 0 0 0 0,-1 0 0 0 0,1 0 1 0 0,0 0-1 0 0,1 1 0 0 0,-1-1 0 0 0,1 1 0 0 0,1 0 1 0 0,-1 0-1 0 0,1 0 0 0 0,0-1 0 0 0,1 1 0 0 0,0 0 1 0 0,0 0-1 0 0,0 4 192 0 0,7-3-1496 0 0,0-2-282 0 0</inkml:trace>
  <inkml:trace contextRef="#ctx0" brushRef="#br0" timeOffset="1949.528">1690 638 3220 0 0,'0'0'3794'0'0,"0"0"-2280"0"0,0 10-1066 0 0,31 225 1414 0 0,-15-158-1548 0 0,-9-27 131 0 0,-6-26-25 0 0,-1-23-277 0 0,0-1 55 0 0,0 0 39 0 0,0 0 48 0 0,0 0 7 0 0,0 0-67 0 0,0 0-91 0 0,0 0-83 0 0,0 0-114 0 0,0 0-67 0 0,0 0 3 0 0,0 0 70 0 0,0-30 2389 0 0,-11-197-2674 0 0,26 103-524 0 0,-14 121 811 0 0,1-1-1 0 0,-1 0 0 0 0,1 1 1 0 0,-1-1-1 0 0,1 1 0 0 0,1-1 1 0 0,-1 1-1 0 0,0 0 0 0 0,1 0 1 0 0,-1 0-1 0 0,1 0 0 0 0,0 0 1 0 0,0 1-1 0 0,0-1 0 0 0,0 1 1 0 0,1 0-1 0 0,-1 0 0 0 0,1 0 1 0 0,-1 0-1 0 0,1 1 0 0 0,0 0 1 0 0,-1-1-1 0 0,1 1 0 0 0,0 0 1 0 0,0 1-1 0 0,0-1 0 0 0,0 1 1 0 0,0 0-1 0 0,3 0 56 0 0,5 1-147 0 0,1 0-1 0 0,-1 1 0 0 0,1 1 1 0 0,-1 0-1 0 0,0 1 1 0 0,0 0-1 0 0,0 1 1 0 0,-1 0-1 0 0,0 1 1 0 0,6 4 147 0 0,65 26-4583 0 0,-56-27 2670 0 0,-8-2-375 0 0</inkml:trace>
  <inkml:trace contextRef="#ctx0" brushRef="#br0" timeOffset="2330.53">2211 843 5869 0 0,'0'0'1503'0'0,"0"0"-1028"0"0,0 0-216 0 0,0 0 134 0 0,12-3-187 0 0,-6-2 28 0 0,0 0 0 0 0,0 0 0 0 0,0-1-1 0 0,-1 0 1 0 0,0 0 0 0 0,0 0 0 0 0,0-1-1 0 0,-1 0 1 0 0,0 0 0 0 0,0 0 0 0 0,-1 0-1 0 0,2-4-233 0 0,4-61 1661 0 0,-11 71-1618 0 0,0 0 0 0 0,1 0-1 0 0,-1 1 1 0 0,0-1 0 0 0,0 0-1 0 0,0 1 1 0 0,0-1 0 0 0,0 1-1 0 0,0-1 1 0 0,0 1 0 0 0,0 0-1 0 0,0 0 1 0 0,0 0 0 0 0,0 0-1 0 0,0 0 1 0 0,0 0 0 0 0,0 1-1 0 0,0-1 1 0 0,0 1 0 0 0,1-1-1 0 0,-1 1 1 0 0,0 0 0 0 0,0 0-1 0 0,0 0 1 0 0,1 0 0 0 0,-1 0-1 0 0,0 0-42 0 0,-6 4-100 0 0,0 1-1 0 0,0 0 0 0 0,0 1 1 0 0,1 0-1 0 0,0 0 1 0 0,0 0-1 0 0,1 1 0 0 0,0 0 1 0 0,0 0-1 0 0,1 0 0 0 0,0 1 1 0 0,1 0-1 0 0,0 0 1 0 0,0 0-1 0 0,1 0 0 0 0,0 1 1 0 0,0-1-1 0 0,1 1 0 0 0,0 0 1 0 0,1 0-1 0 0,0 0 1 0 0,1 0-1 0 0,0 0 0 0 0,1 0 1 0 0,0-1-1 0 0,0 2 101 0 0,1-4-30 0 0,-1-1 1 0 0,1 0-1 0 0,0 1 0 0 0,1-1 1 0 0,0 0-1 0 0,0 0 0 0 0,0-1 0 0 0,0 1 1 0 0,1-1-1 0 0,0 1 0 0 0,0-1 1 0 0,1 0-1 0 0,-1-1 0 0 0,1 1 0 0 0,0-1 1 0 0,0 0-1 0 0,1 0 0 0 0,-1 0 1 0 0,1-1-1 0 0,0 0 0 0 0,0 0 0 0 0,0 0 1 0 0,0-1-1 0 0,0 0 0 0 0,6 1 30 0 0,3 1-232 0 0,-1-1-1 0 0,0-1 1 0 0,1 0-1 0 0,0-1 1 0 0,-1 0-1 0 0,1-2 0 0 0,-1 1 1 0 0,1-2-1 0 0,0 0 1 0 0,-1-1-1 0 0,5-1 233 0 0,12-8-758 0 0,0 0 0 0 0,-2-2 0 0 0,1-1 0 0 0,-2-1 0 0 0,0-2 0 0 0,-1-1 0 0 0,6-6 758 0 0,21-21-1572 0 0</inkml:trace>
  <inkml:trace contextRef="#ctx0" brushRef="#br0" timeOffset="2512.552">2824 626 3940 0 0,'-21'0'3647'0'0,"-32"3"3258"0"0,52-3-6863 0 0,-1 1 0 0 0,1-1 0 0 0,-1 1-1 0 0,1 0 1 0 0,-1 0 0 0 0,1 0-1 0 0,0 0 1 0 0,-1 0 0 0 0,1 0-1 0 0,0 0 1 0 0,0 0 0 0 0,0 0 0 0 0,0 0-1 0 0,0 1 1 0 0,0-1 0 0 0,0 1-1 0 0,0-1 1 0 0,1 0 0 0 0,-1 1-1 0 0,0-1 1 0 0,1 1 0 0 0,0-1 0 0 0,-1 1-1 0 0,1 0 1 0 0,0-1 0 0 0,-1 1-1 0 0,1-1 1 0 0,0 1 0 0 0,0 0-1 0 0,1 1-41 0 0,0 13-102 0 0,1 0-1 0 0,1 0 0 0 0,1 0 1 0 0,1 0-1 0 0,0-1 0 0 0,0 1 1 0 0,2-1-1 0 0,0-1 0 0 0,1 1 0 0 0,0-1 1 0 0,1 0-1 0 0,5 5 103 0 0,40 76-8 0 0,-52-93 22 0 0,0 0 0 0 0,-1 0-1 0 0,1 1 1 0 0,0-1 0 0 0,-1 0-1 0 0,0 1 1 0 0,1-1 0 0 0,-1 1-1 0 0,0 0 1 0 0,0-1-1 0 0,-1 1 1 0 0,1 0 0 0 0,-1 0-1 0 0,1-1 1 0 0,-1 1 0 0 0,0 0-1 0 0,0 0 1 0 0,0 0 0 0 0,0-1-1 0 0,0 1 1 0 0,-1 0 0 0 0,0 0-1 0 0,1-1 1 0 0,-1 1 0 0 0,0 0-1 0 0,0-1 1 0 0,0 1-1 0 0,-1-1 1 0 0,1 1 0 0 0,0-1-1 0 0,-1 1 1 0 0,0-1 0 0 0,0 0-1 0 0,1 0 1 0 0,-1 0 0 0 0,0 0-1 0 0,-1 0 1 0 0,1 0 0 0 0,0-1-1 0 0,-1 1 1 0 0,1-1 0 0 0,0 0-1 0 0,-1 1 1 0 0,0-1-1 0 0,1 0 1 0 0,-1 0 0 0 0,0-1-1 0 0,1 1 1 0 0,-1 0 0 0 0,0-1-1 0 0,0 0-13 0 0,-5 1-491 0 0,1-1-1 0 0,-1-1 1 0 0,0 1-1 0 0,0-1 1 0 0,0-1-1 0 0,1 1 1 0 0,-1-1-1 0 0,1-1 1 0 0,-1 1-1 0 0,1-1 1 0 0,0 0-1 0 0,0-1 1 0 0,0 0-1 0 0,1 0 1 0 0,-1 0-1 0 0,1-1 0 0 0,0 0 1 0 0,0 0 491 0 0,-30-30-4280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27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127 817 1384 0 0,'0'0'2897'0'0,"0"0"-1390"0"0,0 0-1143 0 0,0 0-220 0 0,0 0 148 0 0,0 0 28 0 0,25 0-185 0 0,174 14-17 0 0,-196-14-129 0 0,0 0-1 0 0,-1 0 1 0 0,1-1-1 0 0,0 1 1 0 0,0-1-1 0 0,0 0 0 0 0,-1 1 1 0 0,1-1-1 0 0,0 0 1 0 0,-1-1-1 0 0,1 1 1 0 0,-1 0-1 0 0,1-1 0 0 0,-1 1 1 0 0,0-1-1 0 0,0 0 1 0 0,0 0-1 0 0,0 0 1 0 0,0 0-1 0 0,0 0 0 0 0,0 0 1 0 0,0-1-1 0 0,-1 1 1 0 0,1 0-1 0 0,-1-1 1 0 0,0 0-1 0 0,0 1 1 0 0,0-1-1 0 0,0 0 0 0 0,0 1 1 0 0,-1-1-1 0 0,1 0 1 0 0,-1 0-1 0 0,1 1 1 0 0,-1-4 11 0 0,0-1 82 0 0,0 1 1 0 0,0-1-1 0 0,-1 0 1 0 0,0 0-1 0 0,0 0 1 0 0,-1 1-1 0 0,0-1 1 0 0,0 1-1 0 0,0-1 1 0 0,-1 1-1 0 0,0 0 1 0 0,0 0 0 0 0,-1 0-1 0 0,0-1-82 0 0,-3-1 195 0 0,1-1-1 0 0,-1 2 1 0 0,-1-1-1 0 0,1 1 0 0 0,-1 0 1 0 0,-1 1-1 0 0,1 0 1 0 0,-1 0-1 0 0,0 1 1 0 0,0 0-1 0 0,-1 0 1 0 0,1 1-1 0 0,-1 0 1 0 0,0 1-1 0 0,0 0 1 0 0,-1 1-1 0 0,1 0 1 0 0,0 1-1 0 0,-1 0 1 0 0,1 0-1 0 0,-1 1 1 0 0,1 0-1 0 0,-11 2-194 0 0,13 0-38 0 0,0-1 0 0 0,1 1 0 0 0,-1 0 0 0 0,1 0 0 0 0,-1 1 0 0 0,1 0 0 0 0,0 1 0 0 0,0-1 0 0 0,0 1 0 0 0,0 1 0 0 0,1-1 0 0 0,0 1 0 0 0,0 0 0 0 0,0 1 0 0 0,0-1 0 0 0,1 1 0 0 0,0 0 0 0 0,0 1 0 0 0,1-1 0 0 0,0 1 0 0 0,0 0 0 0 0,0 0 0 0 0,1 0 0 0 0,0 0 0 0 0,0 1 0 0 0,1-1 1 0 0,0 1-1 0 0,0 0 0 0 0,1-1 0 0 0,0 1 0 0 0,1 0 0 0 0,-1 0 0 0 0,1 0 0 0 0,1 0 0 0 0,-1 0 0 0 0,2 0 0 0 0,-1-1 0 0 0,1 1 0 0 0,2 5 38 0 0,7 11-81 0 0,2 0 1 0 0,1-1-1 0 0,0 0 1 0 0,2-1 0 0 0,1-1-1 0 0,0-1 1 0 0,2 0-1 0 0,0-1 1 0 0,1-1-1 0 0,1-1 1 0 0,0-1 0 0 0,2-1-1 0 0,-1 0 1 0 0,2-2-1 0 0,0-1 1 0 0,0-1 0 0 0,1-1-1 0 0,1-1 1 0 0,0-1-1 0 0,0-1 1 0 0,5-1 80 0 0,-19-2-294 0 0,1-1 1 0 0,-1-1 0 0 0,1 0-1 0 0,-1-1 1 0 0,1 0-1 0 0,0-1 1 0 0,0 0-1 0 0,-1-1 1 0 0,1-1 0 0 0,-1 0-1 0 0,1 0 1 0 0,-1-1-1 0 0,0-1 1 0 0,0 0-1 0 0,0-1 1 0 0,0 0 0 0 0,-1-1-1 0 0,0 0 1 0 0,10-7 293 0 0,2-6-2392 0 0</inkml:trace>
  <inkml:trace contextRef="#ctx0" brushRef="#br0" timeOffset="275.969">969 538 4456 0 0,'-6'16'3569'0'0,"-8"9"-2692"0"0,-3 7-1266 0 0,-100 258 1831 0 0,69-128-2286 0 0,47-149-1504 0 0,1-14-379 0 0,0-1 1745 0 0,0-6-1864 0 0</inkml:trace>
  <inkml:trace contextRef="#ctx0" brushRef="#br0" timeOffset="503.982">633 630 6289 0 0,'0'0'1822'0'0,"0"0"-709"0"0,0 0-761 0 0,1 5-256 0 0,190 219 272 0 0,-188-220-377 0 0,34 44-168 0 0,3-2 0 0 0,1-1-1 0 0,2-2 1 0 0,22 15 177 0 0,16-12-4406 0 0,-62-41 1434 0 0</inkml:trace>
  <inkml:trace contextRef="#ctx0" brushRef="#br0" timeOffset="755.972">1328 601 4608 0 0,'2'28'3410'0'0,"8"15"-3057"0"0,0-1-261 0 0,101 426 1115 0 0,-51-180-1172 0 0,-57-263-736 0 0,0-34-1920 0 0,-5-17 1444 0 0,-7-9-1469 0 0</inkml:trace>
  <inkml:trace contextRef="#ctx0" brushRef="#br0" timeOffset="1004.496">1391 979 3248 0 0,'-9'-21'689'0'0,"2"0"-1"0"0,0-1 0 0 0,2 1 1 0 0,0-1-1 0 0,2-1 0 0 0,0 1 1 0 0,1 0-1 0 0,2-1 1 0 0,1-20-689 0 0,3 29 85 0 0,0 1 1 0 0,1-1 0 0 0,0 1 0 0 0,1 0 0 0 0,0 0 0 0 0,1 1 0 0 0,1 0-1 0 0,0 0 1 0 0,1 0 0 0 0,0 1 0 0 0,0 1 0 0 0,1 0 0 0 0,1 0 0 0 0,10-8-86 0 0,-15 12 22 0 0,0 0-1 0 0,0 1 1 0 0,1 0 0 0 0,-1 0 0 0 0,1 0 0 0 0,0 1 0 0 0,1 0 0 0 0,-1 0 0 0 0,1 1 0 0 0,0 0 0 0 0,0 0 0 0 0,0 1 0 0 0,0 0 0 0 0,0 0 0 0 0,0 1-1 0 0,0 0 1 0 0,1 0 0 0 0,-1 1 0 0 0,0 0 0 0 0,1 1 0 0 0,-1 0 0 0 0,0 0 0 0 0,0 0 0 0 0,1 1 0 0 0,-1 1 0 0 0,-1-1 0 0 0,1 2-22 0 0,5 6 31 0 0,-1 1 0 0 0,0 1 1 0 0,-1 0-1 0 0,0 1 0 0 0,-1 0 1 0 0,-1 0-1 0 0,0 1 0 0 0,0 0 0 0 0,-2 1 1 0 0,0 0-1 0 0,0 0 0 0 0,-2 1 1 0 0,0 0-1 0 0,0-1 0 0 0,-2 2 1 0 0,0-1-1 0 0,-1 0 0 0 0,0 1 1 0 0,-2-1-1 0 0,0 1 0 0 0,0-1 0 0 0,-2 1 1 0 0,-1 5-32 0 0,0-8-28 0 0,-1 0 0 0 0,0 0 0 0 0,-1-1 0 0 0,-1 1 0 0 0,0-1 0 0 0,-1-1 0 0 0,0 1 0 0 0,-1-1 0 0 0,-1 0 0 0 0,0-1 0 0 0,0 0 0 0 0,-1 0 0 0 0,0-1 0 0 0,-1 0 0 0 0,0-1 0 0 0,-1 0 0 0 0,1-1 0 0 0,-2-1 0 0 0,1 1 0 0 0,-1-2 0 0 0,0 0 0 0 0,-1 0 0 0 0,1-2 0 0 0,-1 1 0 0 0,0-2 0 0 0,0 0 0 0 0,-1 0 0 0 0,1-1 0 0 0,0-1 0 0 0,-2-1 28 0 0,11 0-124 0 0,0-1-1 0 0,0 1 0 0 0,0-1 0 0 0,0 0 0 0 0,1-1 1 0 0,-1 1-1 0 0,1-1 0 0 0,-1 0 0 0 0,1 0 0 0 0,-1 0 0 0 0,1-1 1 0 0,0 1-1 0 0,0-1 0 0 0,0 0 0 0 0,0 0 0 0 0,1-1 1 0 0,-1 1-1 0 0,1-1 0 0 0,0 0 0 0 0,-1-2 125 0 0,0 0-494 0 0,0-1 0 0 0,1 0-1 0 0,0 0 1 0 0,0 0 0 0 0,1 0-1 0 0,0 0 1 0 0,0-1 0 0 0,0 1-1 0 0,1 0 1 0 0,0-1 0 0 0,1 0-1 0 0,0-4 495 0 0,0-17-2690 0 0</inkml:trace>
  <inkml:trace contextRef="#ctx0" brushRef="#br0" timeOffset="1441.491">1930 927 640 0 0,'39'-10'8321'0'0,"44"-50"-7486"0"0,-75 52-759 0 0,1 0 1 0 0,-1 0-1 0 0,0-1 0 0 0,-1 0 0 0 0,0 0 0 0 0,-1-1 1 0 0,1 0-1 0 0,-2 0 0 0 0,1 0 0 0 0,-2-1 0 0 0,1 0 1 0 0,-2 0-1 0 0,1 0 0 0 0,-1 0 0 0 0,-1 0 0 0 0,0-1 1 0 0,-1 1-1 0 0,0-3-76 0 0,0 12 13 0 0,0 0 0 0 0,-1 0 1 0 0,1 0-1 0 0,-1-1 0 0 0,0 1 1 0 0,0 0-1 0 0,0 0 0 0 0,0-1 1 0 0,0 1-1 0 0,0 0 0 0 0,0 0 1 0 0,-1 0-1 0 0,1-1 0 0 0,-1 1 0 0 0,0 0 1 0 0,0 0-1 0 0,1 0 0 0 0,-1 0 1 0 0,0 0-1 0 0,-1 0 0 0 0,1 0 1 0 0,0 0-1 0 0,-1 1 0 0 0,1-1 1 0 0,-1 0-1 0 0,1 1 0 0 0,-1-1 1 0 0,0 1-1 0 0,1-1 0 0 0,-1 1 1 0 0,0 0-1 0 0,0 0 0 0 0,0 0 1 0 0,0 0-1 0 0,0 0 0 0 0,-1 1 1 0 0,1-1-1 0 0,0 0 0 0 0,0 1 0 0 0,0 0 1 0 0,0-1-1 0 0,-1 1 0 0 0,1 0 1 0 0,0 0-1 0 0,0 0 0 0 0,-1 1 1 0 0,1-1-14 0 0,-8 4-26 0 0,1 0-1 0 0,0 1 1 0 0,-1 0 0 0 0,2 1 0 0 0,-1 0-1 0 0,1 0 1 0 0,0 1 0 0 0,0 0 0 0 0,1 1 0 0 0,0-1-1 0 0,0 1 1 0 0,1 1 0 0 0,0-1 0 0 0,0 1 0 0 0,1 0-1 0 0,0 1 1 0 0,0-1 0 0 0,1 1 0 0 0,1 0-1 0 0,0 0 1 0 0,0 0 0 0 0,0 5 26 0 0,-3 0 11 0 0,2 1 1 0 0,0-1-1 0 0,0 1 0 0 0,2 0 1 0 0,0 0-1 0 0,0 0 0 0 0,2 0 0 0 0,0 0 1 0 0,1 0-1 0 0,0 0 0 0 0,1 0 1 0 0,1 0-1 0 0,1 0 0 0 0,0-1 1 0 0,1 1-1 0 0,1-1 0 0 0,0 0 0 0 0,1-1 1 0 0,1 0-1 0 0,6 10-11 0 0,-2-11-153 0 0,0 0 1 0 0,1 0-1 0 0,1-2 0 0 0,0 1 1 0 0,0-2-1 0 0,1 0 0 0 0,0-1 1 0 0,1 0-1 0 0,0-1 1 0 0,1-1-1 0 0,-1-1 0 0 0,1 0 1 0 0,1-1-1 0 0,-1-1 0 0 0,1-1 1 0 0,-1 0-1 0 0,1-1 0 0 0,0-1 1 0 0,0-1-1 0 0,0 0 0 0 0,0-2 1 0 0,0 0-1 0 0,-1 0 0 0 0,1-2 1 0 0,11-4 152 0 0,10-12-2339 0 0,-5-14-1673 0 0</inkml:trace>
  <inkml:trace contextRef="#ctx0" brushRef="#br0" timeOffset="1775.489">2485 793 2568 0 0,'15'6'6760'0'0,"-4"14"-7232"0"0,-7-12 1241 0 0,161 331 1220 0 0,-153-291-1596 0 0,-9-29 3143 0 0,-14-192-4586 0 0,11 150 851 0 0,1-1 0 0 0,1 1 0 0 0,1 0-1 0 0,1 0 1 0 0,1 0 0 0 0,1 0 0 0 0,1 1 0 0 0,1 0-1 0 0,1 0 1 0 0,2 0 199 0 0,-3 1-487 0 0,2 1 1 0 0,0 1-1 0 0,2-1 1 0 0,0 2-1 0 0,1 0 0 0 0,1 0 1 0 0,0 1-1 0 0,1 1 0 0 0,1 1 1 0 0,1 0-1 0 0,0 1 0 0 0,1 0 487 0 0,45-1-4443 0 0,-47 20 2277 0 0</inkml:trace>
  <inkml:trace contextRef="#ctx0" brushRef="#br0" timeOffset="2055.491">3294 682 10101 0 0,'0'0'2211'0'0,"0"0"-1144"0"0,0 8-738 0 0,-2 260 830 0 0,18-192-1708 0 0,3-2 1 0 0,3 0-1 0 0,15 30 549 0 0,-4-40-5302 0 0,-25-67 2111 0 0,-1-17-1365 0 0</inkml:trace>
  <inkml:trace contextRef="#ctx0" brushRef="#br0" timeOffset="2237.506">3194 443 8829 0 0,'-15'-3'2672'0'0,"12"3"-1796"0"0,-1 0-864 0 0,4 0 52 0 0,0-2-64 0 0,0 0-76 0 0,0-3-360 0 0,0-2-736 0 0,15-1-1208 0 0,-8 1-693 0 0</inkml:trace>
  <inkml:trace contextRef="#ctx0" brushRef="#br0" timeOffset="3387.5">3516 891 3392 0 0,'0'0'2560'0'0,"0"0"-1351"0"0,0 0-1089 0 0,0 0 183 0 0,0 11 121 0 0,29 126-249 0 0,-10-74-37 0 0,9 29 24 0 0,-20-77 823 0 0,-7-27-632 0 0,27-129 64 0 0,-12 87-467 0 0,-6 13-50 0 0,3 0 0 0 0,1 0 0 0 0,2 1-1 0 0,1 1 1 0 0,2 0 0 0 0,2 2 0 0 0,9-11 100 0 0,7 15-79 0 0,-26 63 604 0 0,-2 6-227 0 0,-2 1 0 0 0,-1-1 1 0 0,-2 1-1 0 0,-2 0 0 0 0,-1 0 0 0 0,-3 24-298 0 0,1-3 68 0 0,-5 55 101 0 0,105-331 200 0 0,-81 183-652 0 0,2 0-1 0 0,1 1 1 0 0,2 2 0 0 0,1 0 0 0 0,1 1 0 0 0,2 2 0 0 0,10-8 283 0 0,-36 37 4 0 0,0-1 1 0 0,0 1 0 0 0,-1-1 0 0 0,1 1 0 0 0,0-1-1 0 0,0 1 1 0 0,0 0 0 0 0,0-1 0 0 0,0 1-1 0 0,0 0 1 0 0,0 0 0 0 0,0 0 0 0 0,0 0 0 0 0,0 0-1 0 0,0 0 1 0 0,0 0 0 0 0,0 0 0 0 0,0 1 0 0 0,0-1-1 0 0,0 0 1 0 0,0 0 0 0 0,0 1 0 0 0,0-1 0 0 0,0 1-1 0 0,0-1 1 0 0,0 1 0 0 0,0-1 0 0 0,0 1-1 0 0,-1-1 1 0 0,1 1 0 0 0,0 0 0 0 0,0 0 0 0 0,-1-1-1 0 0,1 1 1 0 0,0 0 0 0 0,-1 0 0 0 0,1 0 0 0 0,-1 0-1 0 0,1 0 1 0 0,-1 0 0 0 0,0-1 0 0 0,1 1-1 0 0,-1 0 1 0 0,0 0 0 0 0,0 0 0 0 0,1 0 0 0 0,-1 0-1 0 0,0 0 1 0 0,0 1 0 0 0,0-1 0 0 0,0 0 0 0 0,0 0-1 0 0,-1 0 1 0 0,1 0 0 0 0,0 0 0 0 0,0 0-1 0 0,-1 0 1 0 0,1 0-5 0 0,2 9 170 0 0,15 59 183 0 0,-16-57-414 0 0,0 0 1 0 0,0 0-1 0 0,1-1 0 0 0,1 1 0 0 0,0-1 0 0 0,0 0 0 0 0,2 0 0 0 0,-1 0 0 0 0,1 0 0 0 0,0 0 1 0 0,1-1-1 0 0,1 0 0 0 0,-1-1 0 0 0,2 1 0 0 0,-1-1 0 0 0,1 0 0 0 0,1-1 0 0 0,-1 0 0 0 0,1 0 0 0 0,1-1 1 0 0,-1 0-1 0 0,1-1 0 0 0,1 0 0 0 0,6 2 61 0 0,-12-5 9 0 0,0-2 0 0 0,1 1 0 0 0,-1-1-1 0 0,0 1 1 0 0,1-2 0 0 0,0 1 0 0 0,-1 0 0 0 0,1-1 0 0 0,-1 0 0 0 0,1-1 0 0 0,-1 1 0 0 0,1-1 0 0 0,-1 0-1 0 0,1 0 1 0 0,-1-1 0 0 0,0 0 0 0 0,1 0 0 0 0,-1 0 0 0 0,0 0 0 0 0,0-1 0 0 0,0 0 0 0 0,-1 0 0 0 0,1 0-1 0 0,-1 0 1 0 0,0-1 0 0 0,0 0 0 0 0,0 0 0 0 0,0 0 0 0 0,0 0 0 0 0,-1-1 0 0 0,0 1 0 0 0,1-2-9 0 0,8-13 151 0 0,-1 0 1 0 0,0 0 0 0 0,-1-1 0 0 0,-2-1 0 0 0,0 0 0 0 0,-1 0 0 0 0,-1 0 0 0 0,0-1 0 0 0,-2 0 0 0 0,-1 0-1 0 0,0-19-151 0 0,-2 40 26 0 0,-1-1-1 0 0,0 1 0 0 0,0-1 0 0 0,0 1 1 0 0,0-1-1 0 0,0 1 0 0 0,0-1 0 0 0,0 1 0 0 0,0-1 1 0 0,0 1-1 0 0,-1 0 0 0 0,1-1 0 0 0,-1 1 1 0 0,1 0-1 0 0,-1-1 0 0 0,0 1 0 0 0,1 0 0 0 0,-1-1 1 0 0,0 1-1 0 0,0 0 0 0 0,0 0 0 0 0,0 0 1 0 0,0 0-1 0 0,0 0 0 0 0,0 0 0 0 0,0 0 0 0 0,0 0 1 0 0,-1 0-1 0 0,1 1 0 0 0,0-1 0 0 0,0 0 1 0 0,-1 1-1 0 0,1-1 0 0 0,-1 1 0 0 0,1-1 1 0 0,0 1-1 0 0,-1 0 0 0 0,1 0 0 0 0,-1 0 0 0 0,1-1 1 0 0,-1 1-1 0 0,1 1 0 0 0,-1-1 0 0 0,1 0 1 0 0,0 0-1 0 0,-1 0 0 0 0,0 1-25 0 0,-62 32-599 0 0,57-26 548 0 0,1 0 1 0 0,0 0-1 0 0,0 1 1 0 0,1 0-1 0 0,0 0 0 0 0,0 0 1 0 0,1 1-1 0 0,0-1 0 0 0,0 1 1 0 0,1 0-1 0 0,0 0 0 0 0,1 1 1 0 0,0-1-1 0 0,0 0 1 0 0,1 1-1 0 0,0-1 0 0 0,1 1 1 0 0,0-1-1 0 0,0 1 0 0 0,1-1 1 0 0,1 1-1 0 0,-1-1 51 0 0,1-3-26 0 0,0 0 0 0 0,1-1 0 0 0,-1 1 1 0 0,1-1-1 0 0,0 0 0 0 0,0 1 0 0 0,1-2 0 0 0,0 1 0 0 0,0 0 1 0 0,0-1-1 0 0,0 0 0 0 0,0 1 0 0 0,1-2 0 0 0,0 1 0 0 0,0-1 1 0 0,0 1-1 0 0,0-1 0 0 0,1-1 0 0 0,-1 1 0 0 0,1-1 0 0 0,4 2 26 0 0,127 21-791 0 0,-126-26 522 0 0,-1 1-1 0 0,0-2 1 0 0,0 1 0 0 0,0-2 0 0 0,0 1-1 0 0,0-1 1 0 0,-1-1 0 0 0,1 1-1 0 0,-1-2 1 0 0,0 1 0 0 0,0-2 0 0 0,0 1-1 0 0,-1-1 1 0 0,0 0 0 0 0,0 0 0 0 0,-1-1-1 0 0,1-1 1 0 0,-1 1 0 0 0,-1-1 0 0 0,1 0-1 0 0,-2 0 1 0 0,1-1 0 0 0,-1 0-1 0 0,0 0 1 0 0,-1 0 0 0 0,0 0 0 0 0,0-1-1 0 0,-1 0 1 0 0,0 0 0 0 0,1-9 269 0 0,1-21-1521 0 0</inkml:trace>
  <inkml:trace contextRef="#ctx0" brushRef="#br0" timeOffset="3637.51">4901 642 316 0 0,'0'0'140'0'0,"0"-1"1"0"0,0 1-1 0 0,-1-1 1 0 0,1 1-1 0 0,-1-1 1 0 0,1 1-1 0 0,0-1 0 0 0,-1 1 1 0 0,1 0-1 0 0,-1-1 1 0 0,1 1-1 0 0,-1 0 1 0 0,1-1-1 0 0,-1 1 0 0 0,1 0 1 0 0,-1 0-1 0 0,1-1 1 0 0,-1 1-1 0 0,0 0 0 0 0,1 0 1 0 0,-1 0-1 0 0,1 0 1 0 0,-1 0-1 0 0,1 0 1 0 0,-1 0-1 0 0,0 0 0 0 0,1 0 1 0 0,-1 0-1 0 0,1 0 1 0 0,-1 0-1 0 0,0 0 1 0 0,1 0-1 0 0,-1 0 0 0 0,1 1 1 0 0,-1-1-1 0 0,1 0 1 0 0,-1 0-1 0 0,1 1 0 0 0,-1-1 1 0 0,1 0-1 0 0,-1 1 1 0 0,1-1-1 0 0,-1 1 1 0 0,1-1-1 0 0,-1 1 0 0 0,1-1 1 0 0,0 1-1 0 0,-1-1 1 0 0,1 1-1 0 0,0-1 1 0 0,0 1-1 0 0,-1-1 0 0 0,1 1 1 0 0,0 0-141 0 0,-8 40 782 0 0,5-24-538 0 0,-5 191 2701 0 0,8-208-2940 0 0,0 1 1 0 0,0-1 0 0 0,0 1 0 0 0,0-1-1 0 0,1 1 1 0 0,-1-1 0 0 0,0 1-1 0 0,0-1 1 0 0,0 1 0 0 0,0-1-1 0 0,1 1 1 0 0,-1-1 0 0 0,0 1 0 0 0,1-1-1 0 0,-1 0 1 0 0,0 1 0 0 0,1-1-1 0 0,-1 1 1 0 0,0-1 0 0 0,1 0 0 0 0,-1 1-1 0 0,1-1 1 0 0,-1 0 0 0 0,1 0-1 0 0,-1 1 1 0 0,1-1 0 0 0,-1 0-1 0 0,1 0 1 0 0,-1 0 0 0 0,1 0 0 0 0,-1 1-1 0 0,1-1 1 0 0,-1 0 0 0 0,1 0-1 0 0,-1 0 1 0 0,1 0 0 0 0,-1 0-1 0 0,1 0 1 0 0,-1 0 0 0 0,1-1 0 0 0,-1 1-1 0 0,1 0 1 0 0,-1 0 0 0 0,1 0-1 0 0,-1 0 1 0 0,1-1 0 0 0,-1 1-1 0 0,1 0 1 0 0,-1-1 0 0 0,1 1 0 0 0,-1 0-1 0 0,0-1 1 0 0,1 1 0 0 0,-1 0-1 0 0,1-1 1 0 0,-1 1 0 0 0,0-1 0 0 0,1 1-6 0 0,29-22-362 0 0,-29 22 392 0 0,244-224-1023 0 0,-242 221 973 0 0,-1 1-1 0 0,1-1 0 0 0,0 1 0 0 0,-1 0 0 0 0,1 0 1 0 0,0 0-1 0 0,0 0 0 0 0,0 0 0 0 0,1 1 1 0 0,-1 0-1 0 0,0-1 0 0 0,1 1 0 0 0,-1 0 0 0 0,0 0 1 0 0,1 1-1 0 0,-1-1 0 0 0,1 1 0 0 0,0 0 1 0 0,-1 0-1 0 0,1 0 0 0 0,-1 0 0 0 0,1 1 0 0 0,-1-1 1 0 0,1 1-1 0 0,-1 0 0 0 0,0 0 0 0 0,1 0 1 0 0,-1 0-1 0 0,0 1 0 0 0,0-1 0 0 0,1 1 0 0 0,-1 0 1 0 0,-1 0-1 0 0,1 0 0 0 0,0 1 0 0 0,1 0 21 0 0,14 22-96 0 0,-2 0-1 0 0,0 2 1 0 0,-2 0-1 0 0,0 1 0 0 0,-2 0 1 0 0,-1 1-1 0 0,2 12 97 0 0,9 23-2995 0 0,-10-42 578 0 0</inkml:trace>
  <inkml:trace contextRef="#ctx0" brushRef="#br0" timeOffset="3871.542">5763 1 9905 0 0,'-8'6'3048'0'0,"-2"26"-3186"0"0,10-29 382 0 0,-14 89-184 0 0,4 1-1 0 0,4 0 1 0 0,4 1 0 0 0,4-1-1 0 0,5 0 1 0 0,3 0 0 0 0,9 25-60 0 0,8 18-753 0 0,-6-49-2778 0 0,-17-100-1356 0 0,-4-17 773 0 0</inkml:trace>
  <inkml:trace contextRef="#ctx0" brushRef="#br0" timeOffset="4070.629">5356 416 10761 0 0,'2'-1'2283'0'0,"15"-5"-2721"0"0,103-15-559 0 0,1 6-1 0 0,45 2 998 0 0,112 7-6755 0 0,-224 6 2899 0 0</inkml:trace>
  <inkml:trace contextRef="#ctx0" brushRef="#br0" timeOffset="4355.542">6029 345 11825 0 0,'-138'43'5795'0'0,"137"-43"-5788"0"0,0 0 0 0 0,0 1 0 0 0,1-1 0 0 0,-1 1 0 0 0,0-1 0 0 0,1 1 0 0 0,-1-1 0 0 0,1 1 0 0 0,-1-1 0 0 0,0 1 0 0 0,1 0 0 0 0,-1-1 0 0 0,1 1 0 0 0,0 0 0 0 0,-1 0 0 0 0,1-1 0 0 0,-1 1 0 0 0,1 0 0 0 0,0 0 0 0 0,0-1 0 0 0,0 1 0 0 0,-1 0 0 0 0,1 0 0 0 0,0 0 0 0 0,0 0 0 0 0,0-1 0 0 0,0 1 0 0 0,0 0-1 0 0,0 0 1 0 0,1 0 0 0 0,-1-1 0 0 0,0 1 0 0 0,0 0 0 0 0,0 0 0 0 0,1 0 0 0 0,-1-1 0 0 0,0 1 0 0 0,1 0 0 0 0,-1 0 0 0 0,1-1 0 0 0,-1 1 0 0 0,1 0 0 0 0,-1-1 0 0 0,1 1 0 0 0,0-1 0 0 0,0 1-7 0 0,32 35-803 0 0,-27-30 1001 0 0,41 34-397 0 0,2-1 0 0 0,2-2 0 0 0,1-3 0 0 0,1-2 0 0 0,9 1 199 0 0,35 22-621 0 0,-96-54 618 0 0,1-1-1 0 0,0 1 1 0 0,0-1-1 0 0,0 1 1 0 0,-1 0-1 0 0,1-1 1 0 0,0 1-1 0 0,-1 0 1 0 0,1 0-1 0 0,-1 0 1 0 0,1 1 0 0 0,-1-1-1 0 0,1 0 1 0 0,-1 0-1 0 0,0 1 1 0 0,1-1-1 0 0,-1 1 1 0 0,0-1-1 0 0,0 1 1 0 0,0 0-1 0 0,0-1 1 0 0,-1 1-1 0 0,1 0 1 0 0,0-1 0 0 0,-1 1-1 0 0,1 0 1 0 0,-1 0-1 0 0,0 0 1 0 0,1 0-1 0 0,-1-1 1 0 0,0 1-1 0 0,0 0 1 0 0,0 0-1 0 0,0 0 1 0 0,-1 0-1 0 0,1 0 1 0 0,0 0-1 0 0,-1-1 1 0 0,1 1 0 0 0,-1 0-1 0 0,0 1 4 0 0,-11 6-73 0 0,0 0 1 0 0,0-1-1 0 0,0-1 1 0 0,-1 0-1 0 0,0-1 0 0 0,-1 0 1 0 0,1-1-1 0 0,-1 0 1 0 0,0-1-1 0 0,0-1 0 0 0,-3 0 73 0 0,-142 21-2935 0 0,56-33-2237 0 0,81 2 2336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9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352 427 4516 0 0,'-36'-21'6714'0'0,"-34"18"-6090"0"0,57 4-492 0 0,3 0-141 0 0,-1 1 0 0 0,1 1 1 0 0,0 0-1 0 0,-1 1 0 0 0,1-1 0 0 0,1 2 1 0 0,-1 0-1 0 0,1 0 0 0 0,0 0 1 0 0,0 1-1 0 0,0 1 0 0 0,1 0 0 0 0,0 0 1 0 0,0 0-1 0 0,1 1 0 0 0,0 0 1 0 0,0 0-1 0 0,1 1 0 0 0,0 0 0 0 0,0 0 1 0 0,1 1-1 0 0,1-1 0 0 0,-1 1 1 0 0,2 0-1 0 0,-1 0 0 0 0,1 0 0 0 0,1 1 1 0 0,-1 5 8 0 0,-3 4-38 0 0,1-1 0 0 0,1 2-1 0 0,0-1 1 0 0,2 0 0 0 0,0 1 0 0 0,2-1 0 0 0,1 21 38 0 0,4-32-90 0 0,-1 1 1 0 0,1-1-1 0 0,1 0 1 0 0,0 0-1 0 0,0 0 0 0 0,1-1 1 0 0,0 0-1 0 0,0 0 0 0 0,1-1 1 0 0,0 0-1 0 0,0 0 0 0 0,0-1 1 0 0,1 0-1 0 0,0 0 1 0 0,1-1-1 0 0,-1-1 0 0 0,1 1 1 0 0,0-1-1 0 0,0-1 0 0 0,0 0 1 0 0,0 0-1 0 0,1-1 0 0 0,-1-1 1 0 0,1 1-1 0 0,6-1 90 0 0,117 3-5621 0 0,-98-10 2564 0 0</inkml:trace>
  <inkml:trace contextRef="#ctx0" brushRef="#br0" timeOffset="385.02">692 590 8169 0 0,'-4'0'209'0'0,"1"0"0"0"0,-1 0 1 0 0,0 1-1 0 0,1-1 0 0 0,-1 1 1 0 0,0 0-1 0 0,1 0 0 0 0,-1 0 0 0 0,1 0 1 0 0,0 1-1 0 0,-1-1 0 0 0,1 1 1 0 0,0 0-1 0 0,0 0 0 0 0,0 0 1 0 0,0 0-1 0 0,-2 2-209 0 0,3-1-8 0 0,-1 0 1 0 0,1 0-1 0 0,0 0 1 0 0,0 1-1 0 0,0-1 1 0 0,1 1 0 0 0,-1-1-1 0 0,1 1 1 0 0,0-1-1 0 0,0 1 1 0 0,0 0-1 0 0,0 0 1 0 0,1 0-1 0 0,-1-1 1 0 0,1 1-1 0 0,0 0 1 0 0,0 0 7 0 0,2 7-37 0 0,0-1 0 0 0,1 0 0 0 0,0 1 0 0 0,1-1 0 0 0,0 0 0 0 0,0-1 0 0 0,1 1 0 0 0,1-1 0 0 0,-1 0 0 0 0,2 0 0 0 0,-1 0 0 0 0,1-1 0 0 0,0 0 0 0 0,1-1 0 0 0,0 1 0 0 0,0-2 0 0 0,0 1 0 0 0,1-1 0 0 0,0 0 0 0 0,0-1 0 0 0,1 0 0 0 0,0 0 0 0 0,-1-1 0 0 0,2 0 0 0 0,-1-1 0 0 0,0 0 0 0 0,1-1 0 0 0,-1 0 1 0 0,1-1-1 0 0,-1 0 0 0 0,1 0 0 0 0,0-1 0 0 0,7-1 37 0 0,-11 0 26 0 0,1-1 0 0 0,-1 1 0 0 0,0-2 0 0 0,0 1 0 0 0,0-1 0 0 0,-1 0 1 0 0,1 0-1 0 0,-1 0 0 0 0,1-1 0 0 0,-1 0 0 0 0,0-1 0 0 0,-1 1 0 0 0,1-1 0 0 0,-1 0 1 0 0,0-1-1 0 0,0 1 0 0 0,0-1 0 0 0,-1 0 0 0 0,0 0 0 0 0,0-1-26 0 0,6-8 74 0 0,-1-1 1 0 0,-1 0-1 0 0,-1-1 0 0 0,0 1 0 0 0,-1-1 0 0 0,-1 0 1 0 0,3-14-75 0 0,-7 26 14 0 0,1 0 0 0 0,-1-1 1 0 0,0 1-1 0 0,0 0 1 0 0,0-1-1 0 0,-1 1 0 0 0,0-1 1 0 0,0 1-1 0 0,-1-1 1 0 0,1 1-1 0 0,-1 0 0 0 0,0-1 1 0 0,0 1-1 0 0,-1 0 0 0 0,0 0 1 0 0,0 0-1 0 0,0 0 1 0 0,0 0-1 0 0,-1 0 0 0 0,0 0 1 0 0,0 1-1 0 0,0-1 1 0 0,-1 1-1 0 0,1 0 0 0 0,-1 0 1 0 0,0 0-1 0 0,0 1 0 0 0,0-1 1 0 0,-1 1-1 0 0,1 0 1 0 0,-1 0-1 0 0,0 1 0 0 0,0-1 1 0 0,0 1-1 0 0,0 0 1 0 0,0 1-1 0 0,0-1 0 0 0,-1 1 1 0 0,1 0-1 0 0,-1 0-14 0 0,-3-1-102 0 0,0 1 0 0 0,0 0 0 0 0,0 0 0 0 0,0 1 0 0 0,0 1 0 0 0,0-1-1 0 0,0 1 1 0 0,0 1 0 0 0,0 0 0 0 0,0 0 0 0 0,0 0 0 0 0,1 1 0 0 0,-1 1 0 0 0,1 0 0 0 0,0 0 0 0 0,0 0 0 0 0,0 1 0 0 0,1 0-1 0 0,-1 0 1 0 0,1 1 0 0 0,0 0 0 0 0,1 0 0 0 0,0 1 0 0 0,0 0 0 0 0,0 0 0 0 0,1 0 0 0 0,0 1 0 0 0,0 0 0 0 0,1 0-1 0 0,0 0 1 0 0,0 0 0 0 0,1 1 0 0 0,0 0 0 0 0,-1 4 102 0 0,4-11-148 0 0,1 0-1 0 0,-1 0 1 0 0,0-1-1 0 0,0 1 1 0 0,1 0-1 0 0,-1 0 1 0 0,1 0-1 0 0,-1-1 1 0 0,1 1-1 0 0,0 0 1 0 0,0-1-1 0 0,0 1 1 0 0,0 0-1 0 0,0-1 1 0 0,0 1-1 0 0,0-1 1 0 0,0 0-1 0 0,1 1 1 0 0,-1-1-1 0 0,0 0 1 0 0,1 0-1 0 0,-1 0 1 0 0,1 0-1 0 0,-1 0 1 0 0,1 0-1 0 0,0 0 1 0 0,0 0-1 0 0,-1-1 1 0 0,1 1-1 0 0,0-1 1 0 0,0 1-1 0 0,-1-1 1 0 0,1 0-1 0 0,0 0 1 0 0,0 0-1 0 0,0 0 1 0 0,1 0 148 0 0,16 3-2444 0 0</inkml:trace>
  <inkml:trace contextRef="#ctx0" brushRef="#br0" timeOffset="980.072">1306 546 4196 0 0,'-5'-2'6329'0'0,"2"8"-4934"0"0,35 197-1662 0 0,-23-122 854 0 0,-1-81-534 0 0,117-206-864 0 0,-97 160 488 0 0,3 2-1 0 0,1 0 0 0 0,3 3 1 0 0,8-7 323 0 0,-40 44-37 0 0,0 0 0 0 0,1 0 0 0 0,-1 1 1 0 0,1-1-1 0 0,-1 1 0 0 0,1 0 0 0 0,0 0 1 0 0,0 0-1 0 0,0 1 0 0 0,1-1 0 0 0,-1 1 1 0 0,1 0-1 0 0,-1 0 0 0 0,1 1 1 0 0,0-1-1 0 0,0 1 0 0 0,-1 0 0 0 0,1 0 1 0 0,0 1-1 0 0,1-1 37 0 0,27 69 910 0 0,-26-41-682 0 0,-2 2 1 0 0,-1-1-1 0 0,-1 0 0 0 0,-1 1 1 0 0,-2 0-1 0 0,-2 25-228 0 0,-9 8 1044 0 0,11-62-1018 0 0,14-16-267 0 0,61-83-677 0 0,5 4 1 0 0,39-34 917 0 0,-112 121-95 0 0,0 2 0 0 0,0-1 1 0 0,0 1-1 0 0,1 0 0 0 0,0 0 0 0 0,0 1 0 0 0,1 0 1 0 0,-1 1-1 0 0,1 0 0 0 0,1-1 95 0 0,2 30 339 0 0,-6 15 2 0 0,-2 0 0 0 0,-2 0-1 0 0,-2 0 1 0 0,-1 0 0 0 0,-5 26-341 0 0,-8 47-1797 0 0,5-43-1319 0 0,9-57 751 0 0</inkml:trace>
  <inkml:trace contextRef="#ctx0" brushRef="#br0" timeOffset="1283.025">2385 470 4772 0 0,'7'6'4854'0'0,"1"16"-4275"0"0,-4-9 106 0 0,117 385 1807 0 0,-102-327-2318 0 0,-8-27-84 0 0,-2 1 0 0 0,-2 0 0 0 0,-2 0 0 0 0,-2 1 1 0 0,-1 5-91 0 0,-2-49-347 0 0,0 15 431 0 0,3-12-5169 0 0,-3-7 1350 0 0</inkml:trace>
  <inkml:trace contextRef="#ctx0" brushRef="#br0" timeOffset="1632.014">2606 681 1176 0 0,'-2'-7'7052'0'0,"-5"-11"-2835"0"0,14-21-4116 0 0,17 19-99 0 0,1 0 0 0 0,0 2 0 0 0,2 0 0 0 0,0 2 0 0 0,1 1 0 0 0,0 2-1 0 0,1 0 1 0 0,1 2 0 0 0,2 0-2 0 0,-30 12 4 0 0,1 0 0 0 0,0 0 0 0 0,0 0-1 0 0,-1 0 1 0 0,1 1 0 0 0,-1-1 0 0 0,1 1-1 0 0,-1-1 1 0 0,1 1 0 0 0,-1 0 0 0 0,0 0 0 0 0,0 0-1 0 0,0 0 1 0 0,0 0 0 0 0,0 1 0 0 0,-1-1-1 0 0,1 1 1 0 0,-1-1 0 0 0,1 1 0 0 0,-1-1 0 0 0,0 1-1 0 0,0 0 1 0 0,0-1 0 0 0,0 1 0 0 0,-1 0 0 0 0,1 0-1 0 0,-1 0 1 0 0,1 0 0 0 0,-1 0 0 0 0,0 0-1 0 0,0-1 1 0 0,-1 1 0 0 0,1 0 0 0 0,-1 3-4 0 0,1-4 7 0 0,1 7 3 0 0,-1 0 0 0 0,0 0 0 0 0,-1 0 0 0 0,0 0 1 0 0,0 0-1 0 0,0 0 0 0 0,-2 0 0 0 0,1-1 0 0 0,-1 1 0 0 0,0 0 0 0 0,-1-1 0 0 0,0 2-10 0 0,-7 7-196 0 0,-1-1 1 0 0,0 0-1 0 0,-1 0 1 0 0,-1-2-1 0 0,0 1 1 0 0,-1-2-1 0 0,-1 0 1 0 0,0-1-1 0 0,0 0 1 0 0,-1-1-1 0 0,-1-1 1 0 0,0-1-1 0 0,0-1 0 0 0,-1 0 1 0 0,0-1-1 0 0,0-1 1 0 0,-1-1-1 0 0,1-1 1 0 0,-1 0-1 0 0,0-2 1 0 0,0 0-1 0 0,-1-1 1 0 0,-15-2 195 0 0,32 1-140 0 0,0 0 1 0 0,0-1-1 0 0,0 0 1 0 0,0 1 0 0 0,1-1-1 0 0,-1 0 1 0 0,0-1-1 0 0,1 1 1 0 0,-1-1-1 0 0,1 1 1 0 0,-1-1 0 0 0,1 0-1 0 0,0 0 1 0 0,0-1-1 0 0,0 1 1 0 0,0-1-1 0 0,0 1 1 0 0,0-1-1 0 0,1 0 1 0 0,-1 0 0 0 0,1 0-1 0 0,0-1 1 0 0,0 1-1 0 0,0 0 1 0 0,1-1-1 0 0,-1 1 1 0 0,1-1 0 0 0,-1 0-1 0 0,1 1 1 0 0,0-1 139 0 0,-3-19-2536 0 0</inkml:trace>
  <inkml:trace contextRef="#ctx0" brushRef="#br0" timeOffset="2068.001">3235 529 4256 0 0,'-6'59'5965'0'0,"4"-53"-5902"0"0,0 0 1 0 0,0 0-1 0 0,0 0 1 0 0,1 0 0 0 0,0 1-1 0 0,0-1 1 0 0,1 0-1 0 0,-1 1 1 0 0,1-1 0 0 0,1 0-1 0 0,-1 1 1 0 0,1-1-1 0 0,0 0 1 0 0,1 0 0 0 0,0 1-1 0 0,0-1 1 0 0,0 0-1 0 0,0-1 1 0 0,1 1-1 0 0,0 0 1 0 0,0-1 0 0 0,1 1-1 0 0,0-1 1 0 0,-1 0-1 0 0,2 0 1 0 0,-1-1 0 0 0,0 1-1 0 0,1-1 1 0 0,0 0-1 0 0,1 0-63 0 0,1-3 3 0 0,1-1-1 0 0,-1 0 0 0 0,0 0 0 0 0,0-1 0 0 0,0 0 0 0 0,1 0 0 0 0,-1-1 0 0 0,0 0 0 0 0,0 0 1 0 0,-1-1-1 0 0,1 0 0 0 0,0 0 0 0 0,-1 0 0 0 0,0-1 0 0 0,0 0 0 0 0,0 0 0 0 0,0-1 0 0 0,-1 0 0 0 0,1 0 1 0 0,-1 0-1 0 0,0 0 0 0 0,-1-1 0 0 0,0 0 0 0 0,1 0 0 0 0,-2 0 0 0 0,1 0 0 0 0,0-2-2 0 0,-1 4-23 0 0,141-195-843 0 0,-111 156 398 0 0,-29 86 1338 0 0,-5 27-761 0 0,-2-48-176 0 0,1 0 0 0 0,0 0 0 0 0,2 0-1 0 0,1 0 1 0 0,1 0 0 0 0,1 0 0 0 0,0 0 0 0 0,2-1 0 0 0,1 0 0 0 0,0 0 0 0 0,1 0 0 0 0,2 0 0 0 0,0-1-1 0 0,1-1 1 0 0,4 6 67 0 0,-11-21-306 0 0,0-1 0 0 0,0 1-1 0 0,1-1 1 0 0,-1 1-1 0 0,1-1 1 0 0,-1 0 0 0 0,1-1-1 0 0,0 1 1 0 0,0 0 0 0 0,0-1-1 0 0,1 0 1 0 0,-1 0-1 0 0,0-1 1 0 0,1 1 0 0 0,-1-1-1 0 0,1 0 1 0 0,0 0-1 0 0,-1 0 1 0 0,5 0 306 0 0,10-1-3731 0 0</inkml:trace>
  <inkml:trace contextRef="#ctx0" brushRef="#br0" timeOffset="2312.037">4088 3 6637 0 0,'0'0'347'0'0,"0"0"0"0"0,0 0 0 0 0,-1 0 0 0 0,1 0 1 0 0,0 0-1 0 0,0 0 0 0 0,0 0 0 0 0,-1 0 0 0 0,1 0 0 0 0,0 0 1 0 0,0 0-1 0 0,0 0 0 0 0,-1 0 0 0 0,1 0 0 0 0,0 0 1 0 0,0-1-1 0 0,0 1 0 0 0,-1 0 0 0 0,1 0 0 0 0,0 0 1 0 0,0 0-1 0 0,0-1 0 0 0,0 1 0 0 0,-1 0-347 0 0,-4 29 886 0 0,-26 346-607 0 0,38 143-204 0 0,-6-474-180 0 0,-1-29-3533 0 0,0-9-3482 0 0,0-23 3162 0 0</inkml:trace>
  <inkml:trace contextRef="#ctx0" brushRef="#br0" timeOffset="2591.974">3878 525 3724 0 0,'-8'-3'6232'0'0,"13"1"-4494"0"0,14 0-1885 0 0,54 3 486 0 0,116-4-423 0 0,-71-22-2967 0 0,-92 13 818 0 0,3-5-1457 0 0</inkml:trace>
  <inkml:trace contextRef="#ctx0" brushRef="#br0" timeOffset="2913.986">4491 664 6341 0 0,'6'0'424'0'0,"0"-1"1"0"0,0 0 0 0 0,0 0 0 0 0,0 0-1 0 0,-1-1 1 0 0,1 0 0 0 0,0 0 0 0 0,-1 0-1 0 0,0-1 1 0 0,1 0 0 0 0,-1 0 0 0 0,0 0-1 0 0,0-1 1 0 0,-1 0 0 0 0,1 1 0 0 0,1-3-425 0 0,88-128 390 0 0,-89 126-230 0 0,0 0-85 0 0,0-1 0 0 0,0 0 1 0 0,-1 0-1 0 0,0 0 0 0 0,-1-1 1 0 0,0 1-1 0 0,0-1 0 0 0,-1 1 1 0 0,0-1-1 0 0,-1 0-75 0 0,-2 8 66 0 0,0 1 1 0 0,-1-1-1 0 0,1 1 1 0 0,0-1-1 0 0,-1 1 0 0 0,0 0 1 0 0,1 0-1 0 0,-1 0 0 0 0,0 0 1 0 0,1 0-1 0 0,-1 0 1 0 0,0 0-1 0 0,0 1 0 0 0,0-1 1 0 0,0 1-1 0 0,0-1 1 0 0,0 1-1 0 0,0 0 0 0 0,0 0 1 0 0,0 0-1 0 0,0 0 0 0 0,1 0 1 0 0,-1 0-1 0 0,0 0 1 0 0,0 1-1 0 0,0-1 0 0 0,0 1 1 0 0,0-1-1 0 0,0 1 1 0 0,-1 1-67 0 0,-12 3-41 0 0,0 0 0 0 0,1 2 1 0 0,-1 0-1 0 0,2 1 1 0 0,-1 0-1 0 0,1 1 1 0 0,0 0-1 0 0,1 1 1 0 0,0 0-1 0 0,1 1 1 0 0,0 1-1 0 0,1 0 1 0 0,0 0-1 0 0,1 1 1 0 0,0 0-1 0 0,1 1 1 0 0,0-1-1 0 0,1 2 1 0 0,1-1-1 0 0,0 1 41 0 0,2-7-31 0 0,0 0 0 0 0,1-1 0 0 0,0 2 0 0 0,0-1 0 0 0,0 0-1 0 0,1 1 1 0 0,0-1 0 0 0,1 1 0 0 0,0 0 0 0 0,1-1 0 0 0,-1 1-1 0 0,2 0 1 0 0,-1 0 0 0 0,1-1 0 0 0,0 1 0 0 0,1-1 0 0 0,0 1-1 0 0,1-1 1 0 0,-1 1 0 0 0,2-1 0 0 0,-1 0 0 0 0,1 0 0 0 0,0-1-1 0 0,4 6 32 0 0,10 1-185 0 0,1-1 0 0 0,0-1-1 0 0,0-1 1 0 0,1-1-1 0 0,1 0 1 0 0,-1-2-1 0 0,2 0 1 0 0,-1-1 0 0 0,1-2-1 0 0,0 0 1 0 0,0-1-1 0 0,0-1 1 0 0,1-1-1 0 0,-1-1 1 0 0,1-1 0 0 0,-1-1-1 0 0,1-1 1 0 0,8-3 185 0 0,57-15-5373 0 0,-64 2-790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3124 0 0,'-2'128'4983'0'0,"4"123"-3370"0"0,10 67-1236 0 0,-5-204-510 0 0,-7-114-86 0 0,6-18-3093 0 0,-5 4 2315 0 0,-1 2-587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7225 0 0,'0'0'1716'0'0,"0"0"-964"0"0,0 0-688 0 0,0 0-64 0 0,0 0-40 0 0,0 0 28 0 0,0 0-52 0 0,0 0-452 0 0,0 0-392 0 0,4 3-552 0 0,7 6 236 0 0,-3-1-53 0 0,-1 1-1499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38 144 0 0,'-3'114'7522'0'0,"0"-69"-7294"0"0,2 0 0 0 0,2 1 1 0 0,2-1-1 0 0,8 41-228 0 0,-1-52 1091 0 0,-3-64-577 0 0,0-3-619 0 0,1 0-1 0 0,1 0 0 0 0,2 1 1 0 0,1 1-1 0 0,2 0 0 0 0,1 0 1 0 0,1 1-1 0 0,1 1 1 0 0,4-2 105 0 0,-19 27-46 0 0,0 0 0 0 0,1-1 0 0 0,0 1 0 0 0,-1 0 0 0 0,2 1 0 0 0,-1-1 0 0 0,0 0 1 0 0,1 1-1 0 0,-1 0 0 0 0,1 0 0 0 0,0 0 0 0 0,0 0 0 0 0,0 0 0 0 0,1 1 0 0 0,-1 0 1 0 0,1 0-1 0 0,-1 0 0 0 0,1 0 0 0 0,0 1 0 0 0,-1 0 46 0 0,22 41 290 0 0,30 148 1082 0 0,-45-133-1278 0 0,18 180 20 0 0,-28-227-249 0 0,-1-8 177 0 0,0-1 0 0 0,1 1-1 0 0,-1 0 1 0 0,1 0 0 0 0,-1 0 0 0 0,0 0-1 0 0,1 0 1 0 0,-1 0 0 0 0,0 0-1 0 0,1 0 1 0 0,-1 0 0 0 0,0 0 0 0 0,1 0-1 0 0,-1 0 1 0 0,0 0 0 0 0,1 0-1 0 0,-1 0 1 0 0,0 0 0 0 0,1 1-1 0 0,-1-1 1 0 0,0 0 0 0 0,1 0 0 0 0,-1 0-1 0 0,0 0 1 0 0,1 1 0 0 0,-1-1-1 0 0,0 0 1 0 0,0 0 0 0 0,1 1-1 0 0,-1-1 1 0 0,0 0 0 0 0,0 0 0 0 0,0 1-1 0 0,1-1 1 0 0,-1 0 0 0 0,0 1-1 0 0,0-1 1 0 0,0 0 0 0 0,0 1 0 0 0,0-1-1 0 0,1 0 1 0 0,-1 1 0 0 0,0-1-1 0 0,0 0 1 0 0,0 1 0 0 0,0-1-42 0 0,44-109 259 0 0,-28 71-533 0 0,2 1-1 0 0,2 0 1 0 0,1 2-1 0 0,2 0 1 0 0,1 2-1 0 0,23-24 275 0 0,-10 23-903 0 0,-22 62 394 0 0,36 195 1709 0 0,-39-149-1182 0 0,-7-41-74 0 0,-5-23-97 0 0,1-1-1 0 0,0 0 1 0 0,0 0 0 0 0,1 0-1 0 0,0 0 1 0 0,1-1-1 0 0,0 1 1 0 0,0-1 0 0 0,1 1-1 0 0,0-1 1 0 0,1 0-1 0 0,2 4 154 0 0,29-1-4193 0 0,-24-11 1839 0 0</inkml:trace>
  <inkml:trace contextRef="#ctx0" brushRef="#br0" timeOffset="381.984">1198 211 7373 0 0,'-12'4'337'0'0,"0"0"1"0"0,0 0-1 0 0,0 1 0 0 0,0 1 1 0 0,1 0-1 0 0,0 0 1 0 0,0 1-1 0 0,1 1 1 0 0,0 0-1 0 0,0 0 1 0 0,-1 2-338 0 0,1 0-2 0 0,0 0 0 0 0,1 1 1 0 0,0 0-1 0 0,1 0 0 0 0,0 1 1 0 0,1 0-1 0 0,0 1 0 0 0,1-1 1 0 0,1 1-1 0 0,0 0 0 0 0,0 1 1 0 0,1-1-1 0 0,1 1 0 0 0,0-1 1 0 0,0 11 1 0 0,3-22-8 0 0,-1 1-27 0 0,0 1 1 0 0,0-1 0 0 0,1 0-1 0 0,-1 0 1 0 0,1 1 0 0 0,0-1-1 0 0,0 0 1 0 0,0 1 0 0 0,0-1 0 0 0,0 1-1 0 0,1-1 1 0 0,-1 0 0 0 0,1 0-1 0 0,0 1 1 0 0,0-1 0 0 0,0 0-1 0 0,1 0 1 0 0,-1 0 0 0 0,1 0-1 0 0,0 0 1 0 0,0 0 0 0 0,0-1-1 0 0,0 1 1 0 0,0-1 0 0 0,0 1-1 0 0,1-1 1 0 0,-1 0 0 0 0,1 0-1 0 0,-1 0 1 0 0,1 0 0 0 0,0 0 0 0 0,0 0-1 0 0,0-1 1 0 0,2 1 34 0 0,0-1 39 0 0,1 1-1 0 0,0-2 1 0 0,0 1-1 0 0,0-1 1 0 0,0 0 0 0 0,0 0-1 0 0,0 0 1 0 0,0-1 0 0 0,0 0-1 0 0,0 0 1 0 0,0-1 0 0 0,-1 1-1 0 0,1-1 1 0 0,0 0-1 0 0,-1-1 1 0 0,0 0 0 0 0,1 0-1 0 0,-1 0 1 0 0,0 0 0 0 0,0-1-1 0 0,-1 1 1 0 0,1-1-1 0 0,-1-1 1 0 0,0 1 0 0 0,0 0-1 0 0,0-1 1 0 0,2-4-39 0 0,8-12 80 0 0,0 0-1 0 0,-1-1 1 0 0,-1 0-1 0 0,-1-1 1 0 0,-1-1-1 0 0,-2 0-79 0 0,0 5-87 0 0,-1-1 1 0 0,-1 1-1 0 0,-1-1 0 0 0,-1 0 0 0 0,-1-1 0 0 0,-1 1 1 0 0,0-3 86 0 0,-14 109-1777 0 0,9-61 1671 0 0,0 0 0 0 0,2 0 1 0 0,1 1-1 0 0,1-1 0 0 0,1 0 1 0 0,1 0-1 0 0,2 0 0 0 0,0-1 1 0 0,2 1-1 0 0,0-1 0 0 0,2-1 1 0 0,1 3 105 0 0,-8-23-223 0 0,0 0 0 0 0,0 0 0 0 0,0 1 0 0 0,0-1 0 0 0,1-1 0 0 0,-1 1 1 0 0,1 0-1 0 0,0-1 0 0 0,0 1 0 0 0,0-1 0 0 0,0 0 0 0 0,0 0 0 0 0,0 0 0 0 0,1 0 1 0 0,-1 0-1 0 0,1-1 0 0 0,-1 0 0 0 0,1 0 0 0 0,0 0 0 0 0,-1 0 0 0 0,2 0 223 0 0,32-3-3072 0 0</inkml:trace>
  <inkml:trace contextRef="#ctx0" brushRef="#br0" timeOffset="845.93">1926 0 2736 0 0,'-52'5'5918'0'0,"41"-2"-5707"0"0,1 0 1 0 0,-1 1 0 0 0,1 0-1 0 0,0 0 1 0 0,0 1-1 0 0,0 0 1 0 0,0 1 0 0 0,1 0-1 0 0,-7 7-211 0 0,6-4-27 0 0,0 0 0 0 0,0 1 0 0 0,1 0 0 0 0,0 1 0 0 0,1 0 0 0 0,0 0 0 0 0,1 1 0 0 0,0 0 0 0 0,1 0 0 0 0,0 1 0 0 0,1-1 0 0 0,0 1 0 0 0,1 1 0 0 0,1-1 0 0 0,0 0 0 0 0,0 1 0 0 0,2 0 0 0 0,0-1 0 0 0,0 1 0 0 0,1 0 0 0 0,1 0 0 0 0,2 9 27 0 0,-2-18-14 0 0,1 1-1 0 0,0-1 0 0 0,0 0 1 0 0,1 0-1 0 0,0-1 0 0 0,0 1 0 0 0,0 0 1 0 0,0-1-1 0 0,1 0 0 0 0,-1 0 1 0 0,1 0-1 0 0,0 0 0 0 0,0 0 1 0 0,1-1-1 0 0,-1 0 0 0 0,1 0 1 0 0,0 0-1 0 0,-1 0 0 0 0,1-1 1 0 0,1 0-1 0 0,-1 0 0 0 0,0 0 1 0 0,0-1-1 0 0,1 1 0 0 0,-1-1 0 0 0,1-1 1 0 0,-1 1-1 0 0,1-1 0 0 0,-1 0 1 0 0,1 0-1 0 0,-1 0 0 0 0,1-1 1 0 0,-1 0-1 0 0,1 0 0 0 0,-1 0 1 0 0,0-1-1 0 0,0 0 0 0 0,1 0 1 0 0,-1 0-1 0 0,-1-1 0 0 0,1 1 1 0 0,0-1-1 0 0,0 0 0 0 0,1-2 15 0 0,3-5 67 0 0,-1 0 0 0 0,0 0 0 0 0,0-1 0 0 0,-1 0 0 0 0,0-1 0 0 0,-1 1 0 0 0,-1-1 0 0 0,1 0 0 0 0,-2-1 0 0 0,0 1 0 0 0,0-1 0 0 0,-1 0 0 0 0,-1 0 0 0 0,0 0 0 0 0,-1 0 0 0 0,-1 0 0 0 0,1-1 0 0 0,-3-7-67 0 0,-20-11 1635 0 0,12 58-2498 0 0,4 152 921 0 0,56 61 217 0 0,-13-97-166 0 0,-31-113-69 0 0,3 10 14 0 0,-1-1 1 0 0,-2 1 0 0 0,-1 0-1 0 0,-3 1 1 0 0,-1-1-1 0 0,-3 29-54 0 0,1-60 98 0 0,0 1 0 0 0,-1-1-1 0 0,0 1 1 0 0,0-1 0 0 0,-1 1-1 0 0,0-1 1 0 0,0 0 0 0 0,-1 0-1 0 0,0 0 1 0 0,-1-1 0 0 0,1 0-1 0 0,-1 1 1 0 0,-1-2 0 0 0,1 1 0 0 0,-1 0-1 0 0,-1-1 1 0 0,1-1 0 0 0,-1 1-1 0 0,0-1 1 0 0,0 0 0 0 0,0 0-1 0 0,-1-1 1 0 0,0 0 0 0 0,0 0 0 0 0,0-1-1 0 0,0 0 1 0 0,0 0 0 0 0,-8 0-98 0 0,4-2-199 0 0,0-1 0 0 0,0 0 0 0 0,0-1 1 0 0,0-1-1 0 0,0 0 0 0 0,1 0 0 0 0,-1-1 1 0 0,0-1-1 0 0,1 0 0 0 0,0 0 0 0 0,0-1 0 0 0,0-1 1 0 0,1 0-1 0 0,-1 0 0 0 0,2-1 0 0 0,-1 0 1 0 0,1-1-1 0 0,0 0 0 0 0,0-1 0 0 0,1 1 1 0 0,0-2-1 0 0,1 1 0 0 0,0-1 0 0 0,-3-5 199 0 0,0 1-591 0 0,1-1-1 0 0,1 0 0 0 0,0-1 0 0 0,1 0 1 0 0,0-1-1 0 0,2 1 0 0 0,-1-1 0 0 0,0-8 592 0 0,2-17-2452 0 0</inkml:trace>
  <inkml:trace contextRef="#ctx0" brushRef="#br0" timeOffset="1245.946">1963 690 416 0 0,'8'4'5602'0'0,"25"-7"-4491"0"0,-16-4-841 0 0,0-1 0 0 0,-1 0 0 0 0,0-2 0 0 0,-1 1 0 0 0,0-2 0 0 0,-1 0 0 0 0,0-1 0 0 0,0 0 0 0 0,-1-1 1 0 0,-1-1-271 0 0,3-1 85 0 0,-2 5-29 0 0,0 0 1 0 0,-1-1-1 0 0,0-1 1 0 0,-1 0-1 0 0,-1-1 1 0 0,0 0-1 0 0,0-1 1 0 0,-1 1-1 0 0,-1-2 1 0 0,-1 1-1 0 0,0-1 0 0 0,-1-1 1 0 0,0 1-1 0 0,-1-1 1 0 0,-1 0-1 0 0,0-2-56 0 0,-6 15 24 0 0,-1 0-1 0 0,1 0 0 0 0,-1 0 1 0 0,1 0-1 0 0,-1 0 0 0 0,0 1 1 0 0,-1-1-1 0 0,1 1 0 0 0,0 0 1 0 0,0 0-1 0 0,-1 0 0 0 0,0 0 1 0 0,1 1-1 0 0,-1-1 0 0 0,0 1 1 0 0,1 0-1 0 0,-1 0 0 0 0,0 0 1 0 0,0 1-1 0 0,0-1 0 0 0,0 1 1 0 0,0 0-1 0 0,0 0 0 0 0,0 1 1 0 0,0-1-1 0 0,0 1-23 0 0,0-2-28 0 0,0 0 0 0 0,0 1-1 0 0,0-1 1 0 0,-1 1 0 0 0,1 0-1 0 0,0 0 1 0 0,0 1 0 0 0,0-1 0 0 0,-1 1-1 0 0,1 0 1 0 0,0 0 0 0 0,0 0 0 0 0,0 1-1 0 0,1-1 1 0 0,-1 1 0 0 0,0 0-1 0 0,0 0 1 0 0,1 0 0 0 0,0 1 0 0 0,-1-1-1 0 0,1 1 1 0 0,0 0 0 0 0,0 0 0 0 0,0 0-1 0 0,0 0 1 0 0,1 1 0 0 0,0-1-1 0 0,-1 1 1 0 0,1-1 0 0 0,-1 4 28 0 0,-4 13 18 0 0,1 1 0 0 0,0 0 0 0 0,2 0 0 0 0,0 1 0 0 0,2-1 0 0 0,0 1-1 0 0,2-1 1 0 0,0 1 0 0 0,2 4-18 0 0,-1-18-18 0 0,0 0-1 0 0,0 0 1 0 0,1 0-1 0 0,1 0 0 0 0,-1 0 1 0 0,1-1-1 0 0,0 1 1 0 0,1-1-1 0 0,0 0 0 0 0,0 0 1 0 0,0 0-1 0 0,1-1 1 0 0,0 1-1 0 0,1-1 0 0 0,-1 0 1 0 0,1-1-1 0 0,0 1 0 0 0,0-1 1 0 0,1 0-1 0 0,0-1 1 0 0,-1 0-1 0 0,2 0 0 0 0,2 2 20 0 0,8 2-22 0 0,0-1 1 0 0,0 0 0 0 0,0-1 0 0 0,1-1-1 0 0,0 0 1 0 0,0-2 0 0 0,0 0 0 0 0,0-1-1 0 0,9-1 21 0 0,-1-1-462 0 0,0-1-1 0 0,0-1 1 0 0,0-1-1 0 0,-1-2 0 0 0,1 0 1 0 0,-1-2-1 0 0,-1-1 1 0 0,1-1-1 0 0,12-7 463 0 0,43-24-2949 0 0</inkml:trace>
  <inkml:trace contextRef="#ctx0" brushRef="#br0" timeOffset="1496.936">3024 175 5489 0 0,'-88'29'5923'0'0,"74"-23"-5532"0"0,0 0-1 0 0,0 2 1 0 0,0 0-1 0 0,1 0 1 0 0,0 1-1 0 0,1 1 1 0 0,0 0-1 0 0,0 1-390 0 0,9-7-26 0 0,0 0-1 0 0,0 0 1 0 0,0 0 0 0 0,1 0-1 0 0,-1 0 1 0 0,1 1 0 0 0,0-1-1 0 0,0 1 1 0 0,1-1 0 0 0,-1 1-1 0 0,1 0 1 0 0,0 0 0 0 0,0 0-1 0 0,1 0 1 0 0,-1-1 0 0 0,1 1-1 0 0,0 0 1 0 0,1 0 0 0 0,-1 0-1 0 0,1 0 1 0 0,0 0 0 0 0,0 0-1 0 0,0-1 1 0 0,1 1 0 0 0,2 4 26 0 0,63 108-691 0 0,-64-113 695 0 0,30 37-250 0 0,-26-33 138 0 0,1-1 0 0 0,-2 1 0 0 0,1 0 0 0 0,-1 1 0 0 0,0 0 0 0 0,-1 0 1 0 0,0 0-1 0 0,0 1 0 0 0,-1-1 0 0 0,0 1 0 0 0,-1 0 0 0 0,0 4 108 0 0,-4-10-7 0 0,-1 0 0 0 0,0 0 0 0 0,0 0 0 0 0,0 0 0 0 0,0 0 0 0 0,-1 0 0 0 0,1-1 0 0 0,-1 1 0 0 0,0-1 0 0 0,0 0 0 0 0,-1 1-1 0 0,1-1 1 0 0,0-1 0 0 0,-1 1 0 0 0,0-1 0 0 0,0 1 0 0 0,0-1 0 0 0,0 0 0 0 0,0 0 0 0 0,0-1 0 0 0,0 1 0 0 0,-1-1 0 0 0,1 0 0 0 0,-1 0-1 0 0,1-1 1 0 0,0 1 0 0 0,-5-1 7 0 0,6 1-58 0 0,-184 15-4040 0 0,131-19 1381 0 0,-5-13-1869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5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4 542 4048 0 0,'-3'78'2834'0'0,"27"-44"-1857"0"0,2 82 778 0 0,-21-72-1589 0 0,6 95-55 0 0,3 63-208 0 0,-13-58-12 0 0,2-139 74 0 0,-2-5 172 0 0,-1-16 870 0 0,1-36-1099 0 0,2 2 0 0 0,2-1 0 0 0,3 0 1 0 0,2 1-1 0 0,2 0 0 0 0,2 1 0 0 0,3 1 0 0 0,1 0 0 0 0,2 2 0 0 0,5-4 92 0 0,-17 34-50 0 0,0 0 0 0 0,2 1 1 0 0,0 0-1 0 0,0 0 0 0 0,2 1 0 0 0,0 0 1 0 0,0 1-1 0 0,1 1 0 0 0,1 0 0 0 0,0 1 1 0 0,14-9 49 0 0,-26 19-7 0 0,0 0 0 0 0,0 0 0 0 0,-1 0 0 0 0,1 1 0 0 0,0-1 0 0 0,0 1 0 0 0,0 0 0 0 0,0-1 1 0 0,0 1-1 0 0,0 0 0 0 0,0 0 0 0 0,0 0 0 0 0,0 0 0 0 0,0 1 0 0 0,-1-1 0 0 0,1 0 1 0 0,0 1-1 0 0,0-1 0 0 0,0 1 0 0 0,0 0 0 0 0,-1 0 0 0 0,1-1 0 0 0,0 1 0 0 0,0 0 1 0 0,-1 1-1 0 0,1-1 0 0 0,-1 0 0 0 0,1 0 0 0 0,-1 1 0 0 0,0-1 0 0 0,1 1 0 0 0,-1-1 1 0 0,0 1-1 0 0,0-1 0 0 0,0 1 0 0 0,0 0 0 0 0,0 0 0 0 0,-1-1 0 0 0,1 1 0 0 0,0 0 0 0 0,-1 0 1 0 0,1 0-1 0 0,-1 0 0 0 0,0 0 0 0 0,0 0 0 0 0,1 0 0 0 0,-1-1 0 0 0,-1 2 7 0 0,10 18 252 0 0,48 184 350 0 0,-45-151-441 0 0,29 136-129 0 0,-26-116 28 0 0,-8-78 760 0 0,60-232 158 0 0,-54 205-1092 0 0,1 1-1 0 0,1 0 0 0 0,2 1 0 0 0,1 1 0 0 0,1 0 0 0 0,1 1 0 0 0,1 2 1 0 0,2 0-1 0 0,0 1 0 0 0,2 1 0 0 0,14-10 115 0 0,-37 31-15 0 0,1 0 1 0 0,-1 0-1 0 0,0 0 1 0 0,1 0-1 0 0,-1 1 1 0 0,1-1-1 0 0,0 1 1 0 0,-1-1-1 0 0,1 1 0 0 0,0 0 1 0 0,0 0-1 0 0,0 0 1 0 0,0 1-1 0 0,0-1 1 0 0,0 1-1 0 0,0-1 1 0 0,0 1-1 0 0,0 0 0 0 0,0 0 1 0 0,0 0-1 0 0,0 1 1 0 0,0-1-1 0 0,0 1 1 0 0,0 0-1 0 0,0-1 1 0 0,0 1-1 0 0,-1 1 0 0 0,1-1 1 0 0,0 0-1 0 0,0 1 1 0 0,-1-1-1 0 0,1 1 1 0 0,-1 0-1 0 0,0 0 1 0 0,3 2 14 0 0,6 16 108 0 0,0 1 0 0 0,-1 1 1 0 0,-1 0-1 0 0,-1 0 0 0 0,-1 1 1 0 0,-1 0-1 0 0,-1 0 0 0 0,-1 0 1 0 0,-1 1-1 0 0,-1-1 0 0 0,-2 20-108 0 0,5 13 125 0 0,17 198-995 0 0,-3-217-1356 0 0,7-33-2077 0 0,-12-14 1488 0 0</inkml:trace>
  <inkml:trace contextRef="#ctx0" brushRef="#br0" timeOffset="419.007">1531 707 6869 0 0,'-5'1'91'0'0,"1"1"1"0"0,0-1 0 0 0,0 1 0 0 0,0 0-1 0 0,1 0 1 0 0,-1 1 0 0 0,0-1-1 0 0,1 1 1 0 0,-1-1 0 0 0,1 1 0 0 0,0 0-1 0 0,0 1 1 0 0,0-1 0 0 0,0 0 0 0 0,1 1-1 0 0,-1-1 1 0 0,1 1 0 0 0,0 0 0 0 0,0 0-1 0 0,0 0 1 0 0,1 0 0 0 0,-1 0-1 0 0,1 0 1 0 0,0 1 0 0 0,0-1 0 0 0,0 0-1 0 0,1 1 1 0 0,0-1 0 0 0,0 5-92 0 0,0 0-19 0 0,0 0 0 0 0,0 0 1 0 0,1 0-1 0 0,0 0 0 0 0,1 0 1 0 0,0 0-1 0 0,1-1 0 0 0,0 1 1 0 0,0 0-1 0 0,0-1 0 0 0,1 0 0 0 0,1 0 1 0 0,-1 0-1 0 0,1-1 0 0 0,1 1 1 0 0,-1-1-1 0 0,1 0 0 0 0,0-1 1 0 0,1 1-1 0 0,6 4 19 0 0,-5-6 43 0 0,0 0 0 0 0,0-1 0 0 0,1 0 1 0 0,0 0-1 0 0,0-1 0 0 0,0 0 0 0 0,0 0 0 0 0,0-1 1 0 0,1 0-1 0 0,-1-1 0 0 0,1 0 0 0 0,-1 0 0 0 0,1-1 1 0 0,-1-1-1 0 0,1 1 0 0 0,-1-2 0 0 0,1 1 1 0 0,-1-1-1 0 0,0 0 0 0 0,1-1 0 0 0,-1 0 0 0 0,-1-1 1 0 0,1 0-1 0 0,0 0 0 0 0,-1-1 0 0 0,0 0 0 0 0,0-1 1 0 0,0 1-1 0 0,-1-1 0 0 0,0-1 0 0 0,0 1 0 0 0,-1-1 1 0 0,1-1-1 0 0,-1 1 0 0 0,3-6-43 0 0,-5 8 4 0 0,1 0 0 0 0,-1-1 0 0 0,1 1 0 0 0,-2-1 0 0 0,1 1 0 0 0,-1-1 0 0 0,1-1 0 0 0,-2 1 0 0 0,1 0 0 0 0,-1-1 1 0 0,0 1-1 0 0,0-1 0 0 0,0 1 0 0 0,-1-1 0 0 0,0 0 0 0 0,-1 0 0 0 0,0 0 0 0 0,0 0 0 0 0,0 1 0 0 0,-1-1 0 0 0,0 0 0 0 0,0 0 0 0 0,0 1 0 0 0,-1-1 0 0 0,0 0 0 0 0,-3-4-4 0 0,0 4-79 0 0,0 0-1 0 0,-1 1 0 0 0,1 0 0 0 0,-1 0 1 0 0,0 1-1 0 0,-1 0 0 0 0,0 0 0 0 0,0 0 1 0 0,0 1-1 0 0,0 0 0 0 0,0 0 0 0 0,-1 1 0 0 0,0 0 1 0 0,0 0-1 0 0,0 1 0 0 0,0 0 0 0 0,0 0 1 0 0,0 1-1 0 0,0 0 0 0 0,-1 0 0 0 0,1 1 1 0 0,0 0-1 0 0,-1 1 0 0 0,1 0 0 0 0,0 0 1 0 0,0 1-1 0 0,0 0 0 0 0,0 0 0 0 0,0 1 1 0 0,0 0-1 0 0,0 0 0 0 0,-3 3 80 0 0,0-2-113 0 0,0 0 0 0 0,0 1 0 0 0,1 0 0 0 0,0 0 1 0 0,0 2-1 0 0,0-1 0 0 0,1 1 0 0 0,0 0 0 0 0,0 1 0 0 0,1 0 0 0 0,0 1 0 0 0,0-1 0 0 0,1 2 0 0 0,0-1 0 0 0,1 1 1 0 0,0 0-1 0 0,0 0 0 0 0,1 0 0 0 0,1 1 0 0 0,-1 0 0 0 0,2 0 0 0 0,-1 0 0 0 0,0 8 113 0 0,19 18-2325 0 0,-4-24 643 0 0</inkml:trace>
  <inkml:trace contextRef="#ctx0" brushRef="#br0" timeOffset="1131.038">2329 685 5717 0 0,'-59'5'5203'0'0,"49"-3"-5051"0"0,0 0 0 0 0,0 1 0 0 0,1 0 0 0 0,-1 1 0 0 0,1 0 0 0 0,0 1 0 0 0,0-1 0 0 0,0 2-1 0 0,1-1 1 0 0,0 1 0 0 0,0 1 0 0 0,-1 1-152 0 0,3-2-55 0 0,1 1-1 0 0,0 0 0 0 0,0 0 1 0 0,1 0-1 0 0,0 0 0 0 0,0 1 1 0 0,0 0-1 0 0,1 0 0 0 0,0 0 1 0 0,1 0-1 0 0,0 0 1 0 0,0 1-1 0 0,1-1 0 0 0,0 1 1 0 0,0-1-1 0 0,1 1 0 0 0,0-1 1 0 0,1 1-1 0 0,0-1 0 0 0,1 7 56 0 0,-1-10-32 0 0,0 0 0 0 0,1-1-1 0 0,-1 1 1 0 0,1-1-1 0 0,0 1 1 0 0,0-1-1 0 0,1 0 1 0 0,-1 0-1 0 0,1 0 1 0 0,0 0-1 0 0,0 0 1 0 0,0 0 0 0 0,0-1-1 0 0,1 0 1 0 0,0 1-1 0 0,-1-1 1 0 0,1-1-1 0 0,0 1 1 0 0,0 0-1 0 0,1-1 1 0 0,-1 0 0 0 0,1 0-1 0 0,-1 0 1 0 0,1-1-1 0 0,-1 0 1 0 0,1 1-1 0 0,0-2 1 0 0,0 1-1 0 0,-1 0 1 0 0,1-1 0 0 0,0 0-1 0 0,0 0 1 0 0,0-1-1 0 0,-1 1 1 0 0,1-1-1 0 0,0 0 1 0 0,0 0-1 0 0,-1 0 1 0 0,1-1 0 0 0,-1 0-1 0 0,1 0 1 0 0,-1 0-1 0 0,0 0 1 0 0,0-1-1 0 0,0 0 1 0 0,0 1-1 0 0,0-1 1 0 0,0-1 32 0 0,17-14 91 0 0,-1-1 0 0 0,0-1 0 0 0,-2 0 0 0 0,0-2 0 0 0,-2 0 0 0 0,0-1 0 0 0,-2-1 0 0 0,0 0 0 0 0,-2-1 0 0 0,0 0 0 0 0,-2-1 0 0 0,-1 0 0 0 0,-1 0 0 0 0,3-18-91 0 0,2-26-7 0 0,-2 0 0 0 0,-4-1 1 0 0,-2 0-1 0 0,-4 0 0 0 0,-3-9 7 0 0,-24-81 349 0 0,26 160-336 0 0,0 1 0 0 0,1-1 0 0 0,-1 0-1 0 0,0 1 1 0 0,0-1 0 0 0,0 0 0 0 0,0 0-1 0 0,0 1 1 0 0,0-1 0 0 0,0 0-1 0 0,0 1 1 0 0,0-1 0 0 0,0 0 0 0 0,0 0-1 0 0,0 1 1 0 0,-1-1 0 0 0,1 0 0 0 0,0 1-1 0 0,0-1 1 0 0,-1 0 0 0 0,1 1 0 0 0,0-1-1 0 0,-1 1 1 0 0,1-1 0 0 0,-1 1 0 0 0,1-1-1 0 0,-1 0 1 0 0,1 1 0 0 0,-1 0-1 0 0,1-1 1 0 0,-1 1 0 0 0,1-1 0 0 0,-1 1-1 0 0,0 0 1 0 0,1-1 0 0 0,-1 1 0 0 0,0 0-1 0 0,1 0 1 0 0,-1-1 0 0 0,0 1 0 0 0,1 0-1 0 0,-1 0 1 0 0,0 0 0 0 0,0 0-1 0 0,1 0 1 0 0,-1 0 0 0 0,0 0 0 0 0,1 0-1 0 0,-1 0 1 0 0,0 0 0 0 0,1 0 0 0 0,-1 1-1 0 0,0-1 1 0 0,1 0 0 0 0,-1 0 0 0 0,0 1-1 0 0,1-1 1 0 0,-1 0 0 0 0,0 1-1 0 0,1-1 1 0 0,-1 1 0 0 0,1-1 0 0 0,-1 1-1 0 0,1-1 1 0 0,-1 1 0 0 0,1-1 0 0 0,-1 1-1 0 0,1-1 1 0 0,0 1 0 0 0,-1 0-13 0 0,-23 117-1072 0 0,19-51 1114 0 0,2 0 0 0 0,4 0 1 0 0,2 1-1 0 0,3-2 0 0 0,3 1 1 0 0,5 6-43 0 0,-6-38-63 0 0,2-1 0 0 0,1 0-1 0 0,2 0 1 0 0,1-1 0 0 0,1-1 0 0 0,2-1 0 0 0,1 0 0 0 0,13 15 63 0 0,-26-39-17 0 0,0 0 1 0 0,0 0-1 0 0,0 0 0 0 0,1-1 1 0 0,0 1-1 0 0,1-1 0 0 0,-1-1 0 0 0,1 1 1 0 0,0-1-1 0 0,0 0 0 0 0,1-1 1 0 0,0 0-1 0 0,-1 0 0 0 0,1-1 0 0 0,1 0 1 0 0,-1 0-1 0 0,0 0 0 0 0,1-1 1 0 0,-1-1-1 0 0,1 0 0 0 0,0 0 1 0 0,-1 0-1 0 0,1-1 0 0 0,0 0 0 0 0,-1-1 1 0 0,1 0-1 0 0,0 0 0 0 0,-1-1 1 0 0,1 0-1 0 0,-1-1 0 0 0,0 0 0 0 0,0 0 1 0 0,0-1-1 0 0,0 1 0 0 0,0-2 1 0 0,1 0 16 0 0,7-10 66 0 0,-1 0 0 0 0,-1-1 0 0 0,0 0 0 0 0,-1-1 0 0 0,-1 0 0 0 0,0-1 0 0 0,-1 0 0 0 0,-2-1 0 0 0,0-1 0 0 0,6-17-66 0 0,-12 29 56 0 0,0 0-1 0 0,-1 1 1 0 0,0-1 0 0 0,0 0 0 0 0,-1-1 0 0 0,0 1 0 0 0,-1 0-1 0 0,1 0 1 0 0,-2 0 0 0 0,1 0 0 0 0,-1-1 0 0 0,-1 0-56 0 0,1 7 39 0 0,-1 0 0 0 0,0 0 1 0 0,0 0-1 0 0,0 1 0 0 0,0-1 1 0 0,0 1-1 0 0,-1-1 0 0 0,1 1 0 0 0,0 0 1 0 0,-1 0-1 0 0,1 0 0 0 0,-1 0 1 0 0,1 0-1 0 0,-1 1 0 0 0,1-1 1 0 0,-1 1-1 0 0,1 0 0 0 0,-1-1 1 0 0,0 1-1 0 0,1 0 0 0 0,-1 1 0 0 0,0-1 1 0 0,1 0-1 0 0,-1 1 0 0 0,1-1 1 0 0,-1 1-1 0 0,1 0 0 0 0,-1 0 1 0 0,1 0-1 0 0,0 0 0 0 0,-1 1 0 0 0,1-1 1 0 0,0 0-1 0 0,0 1 0 0 0,0 0 1 0 0,0-1-1 0 0,0 1 0 0 0,0 0 1 0 0,0 0-1 0 0,0 1-39 0 0,-10 8-53 0 0,1 0 0 0 0,1 0-1 0 0,0 1 1 0 0,0 0 0 0 0,1 1 0 0 0,1 0 0 0 0,0 0-1 0 0,1 1 1 0 0,1 0 0 0 0,0 0 0 0 0,0 0 0 0 0,2 1-1 0 0,-1 0 1 0 0,2 0 0 0 0,0 0 0 0 0,1 1 0 0 0,1-1-1 0 0,0 0 1 0 0,1 7 53 0 0,1-16-33 0 0,0 0 1 0 0,1 0-1 0 0,-1 0 1 0 0,1 0-1 0 0,1-1 0 0 0,-1 1 1 0 0,1 0-1 0 0,0-1 0 0 0,0 0 1 0 0,0 0-1 0 0,1 0 0 0 0,0 0 1 0 0,0 0-1 0 0,0-1 0 0 0,0 1 1 0 0,1-1-1 0 0,0 0 0 0 0,0-1 1 0 0,0 1-1 0 0,0-1 1 0 0,0 0-1 0 0,1 0 0 0 0,0-1 1 0 0,-1 1 32 0 0,12 4-156 0 0,0 0 0 0 0,1-2 0 0 0,0 0 1 0 0,-1 0-1 0 0,1-2 0 0 0,1 0 1 0 0,10-1 155 0 0,-13 0-437 0 0,1 0 1 0 0,-1-2-1 0 0,0 0 1 0 0,0-1-1 0 0,1-1 1 0 0,-1 0-1 0 0,0-1 1 0 0,0-1-1 0 0,-1 0 1 0 0,1-1-1 0 0,-1-1 1 0 0,14-7 436 0 0,5-15-3618 0 0</inkml:trace>
  <inkml:trace contextRef="#ctx0" brushRef="#br0" timeOffset="1415.051">3412 77 5288 0 0,'-7'4'5637'0'0,"3"51"-5630"0"0,64 419 1119 0 0,-35-353-1141 0 0,5-1-1 0 0,10 15 16 0 0,-40-133-1 0 0,3 9-228 0 0,-1 1 1 0 0,2-1 0 0 0,-1 0 0 0 0,2 0 0 0 0,-1 0 0 0 0,2-1 0 0 0,-1 1-1 0 0,1-1 1 0 0,1 0 0 0 0,0-1 0 0 0,0 0 0 0 0,1 0 0 0 0,0 0-1 0 0,5 3 229 0 0,-11-11-217 0 0,0 0-1 0 0,1 1 0 0 0,-1-1 1 0 0,0 0-1 0 0,1 0 0 0 0,-1 0 0 0 0,0-1 1 0 0,1 1-1 0 0,-1 0 0 0 0,1-1 0 0 0,0 0 1 0 0,-1 1-1 0 0,1-1 0 0 0,-1 0 0 0 0,1-1 1 0 0,-1 1-1 0 0,1 0 0 0 0,-1-1 1 0 0,1 1-1 0 0,-1-1 0 0 0,1 0 0 0 0,-1 0 1 0 0,1 0-1 0 0,-1 0 0 0 0,0 0 0 0 0,0 0 1 0 0,1-1-1 0 0,-1 0 218 0 0,32-26-2735 0 0</inkml:trace>
  <inkml:trace contextRef="#ctx0" brushRef="#br0" timeOffset="1673.033">4025 592 1696 0 0,'-12'7'5799'0'0,"-14"8"-721"0"0,23-14-5059 0 0,1 1 0 0 0,-1 0 0 0 0,1 0 0 0 0,0 0 0 0 0,-1 0 0 0 0,1 0 0 0 0,0 0 0 0 0,0 1 0 0 0,1-1 0 0 0,-1 1 0 0 0,0-1 0 0 0,1 1 0 0 0,0-1 0 0 0,-1 1 0 0 0,1 0 0 0 0,0 0 0 0 0,0 0 0 0 0,1 0 0 0 0,-1 0 0 0 0,0 0 1 0 0,1 2-20 0 0,2 11-24 0 0,1 1 1 0 0,0-1 0 0 0,1 0 0 0 0,1 0 0 0 0,0-1-1 0 0,1 0 1 0 0,1 0 0 0 0,0 0 0 0 0,2 0 0 0 0,-1-1 0 0 0,2-1-1 0 0,-1 0 1 0 0,2 0 0 0 0,0-1 0 0 0,0 0 0 0 0,1-1-1 0 0,1 0 1 0 0,2 1 23 0 0,6 10-10 0 0,-7-8 9 0 0,63 83 107 0 0,-76-94-62 0 0,-1-1 0 0 0,1 0-1 0 0,-1 0 1 0 0,0 0 0 0 0,0 0 0 0 0,0 0 0 0 0,0 1 0 0 0,0-1 0 0 0,0 0-1 0 0,0 0 1 0 0,-1 0 0 0 0,1 0 0 0 0,-1 0 0 0 0,0 1 0 0 0,1-1-1 0 0,-1 0 1 0 0,0-1 0 0 0,0 1 0 0 0,0 0 0 0 0,0 0 0 0 0,-1 0 0 0 0,1 0-1 0 0,-1-1 1 0 0,1 1 0 0 0,-1-1 0 0 0,1 1 0 0 0,-1-1 0 0 0,0 0 0 0 0,1 1-1 0 0,-1-1 1 0 0,0 0 0 0 0,0 0 0 0 0,0 0 0 0 0,0-1 0 0 0,0 1 0 0 0,-2 0-44 0 0,-76 22-818 0 0,65-20 247 0 0,0-1 0 0 0,-1-1 0 0 0,1 0 1 0 0,0-1-1 0 0,0-1 0 0 0,0 0 1 0 0,0-1-1 0 0,0 0 0 0 0,0-2 0 0 0,0 1 1 0 0,1-2-1 0 0,-14-6 571 0 0,-19-15-4226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4T16:34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579 602 6065 0 0,'-24'-4'898'0'0,"0"1"1"0"0,1 1-1 0 0,-1 1 1 0 0,0 1-1 0 0,0 1 1 0 0,-11 2-899 0 0,14 2 78 0 0,0 1 1 0 0,0 1 0 0 0,0 0 0 0 0,1 2 0 0 0,0 0-1 0 0,1 2 1 0 0,0 0 0 0 0,1 1 0 0 0,0 0-1 0 0,1 2 1 0 0,0 0 0 0 0,1 1 0 0 0,0 1 0 0 0,2 0-1 0 0,0 1 1 0 0,1 0 0 0 0,0 1 0 0 0,1 1-1 0 0,2 0 1 0 0,-7 16-79 0 0,8-15-84 0 0,2-1-1 0 0,0 2 0 0 0,2-1 1 0 0,0 1-1 0 0,1 0 1 0 0,1 0-1 0 0,1 0 0 0 0,1 1 1 0 0,1-1-1 0 0,1 0 0 0 0,1 3 85 0 0,-3-20-48 0 0,2 1 0 0 0,-1 0 0 0 0,0 0 0 0 0,1 0 0 0 0,0-1 0 0 0,0 1 0 0 0,1 0 0 0 0,-1-1 0 0 0,1 1 0 0 0,0-1 0 0 0,0 0 0 0 0,0 1 0 0 0,1-1 0 0 0,-1 0 0 0 0,1 0 0 0 0,0-1 0 0 0,0 1 0 0 0,1 0 0 0 0,-1-1 0 0 0,1 0 0 0 0,0 0 0 0 0,0 0 0 0 0,0 0 0 0 0,0-1 0 0 0,0 0 0 0 0,0 1 0 0 0,1-1-1 0 0,-1-1 1 0 0,1 1 0 0 0,-1-1 0 0 0,1 0 0 0 0,0 0 0 0 0,0 0 0 0 0,-1-1 0 0 0,1 1 0 0 0,0-1 0 0 0,0 0 0 0 0,0-1 0 0 0,-1 1 0 0 0,1-1 0 0 0,0 0 0 0 0,0 0 0 0 0,-1 0 0 0 0,1-1 0 0 0,0 0 48 0 0,15-13 46 0 0,-2-1 0 0 0,0-1-1 0 0,-1 0 1 0 0,-1-1 0 0 0,-1-1 0 0 0,0-1 0 0 0,-1 0-1 0 0,-2-1 1 0 0,0 0 0 0 0,6-15-46 0 0,5-6 13 0 0,-1-1 1 0 0,-2-1-1 0 0,-2 0 1 0 0,-2-2-1 0 0,-2 0 1 0 0,-2 0-1 0 0,5-41-13 0 0,-7-40 150 0 0,-6-1-1 0 0,-6-24-149 0 0,2 127 303 0 0,-1-1-1 0 0,-2 1 0 0 0,0 0 1 0 0,-1 0-1 0 0,-2 0 0 0 0,0 0 1 0 0,-7-13-303 0 0,13 38 34 0 0,0 1 0 0 0,0-1 1 0 0,-1 0-1 0 0,1 1 1 0 0,0-1-1 0 0,0 0 1 0 0,-1 1-1 0 0,1-1 1 0 0,0 0-1 0 0,0 0 1 0 0,-1 1-1 0 0,1-1 1 0 0,0 0-1 0 0,-1 0 1 0 0,1 0-1 0 0,0 1 1 0 0,-1-1-1 0 0,1 0 1 0 0,-1 0-1 0 0,1 0 1 0 0,0 0-1 0 0,-1 0 1 0 0,1 0-1 0 0,0 0 1 0 0,-1 0-1 0 0,1 0 0 0 0,-1 0 1 0 0,1 0-1 0 0,0 0 1 0 0,-1 0-1 0 0,1 0 1 0 0,-1 0-1 0 0,1 0 1 0 0,0 0-1 0 0,-1 0 1 0 0,1 0-1 0 0,0-1 1 0 0,-1 1-1 0 0,1 0 1 0 0,0 0-1 0 0,-1 0 1 0 0,1-1-1 0 0,0 1 1 0 0,-1 0-1 0 0,1 0 1 0 0,0-1-1 0 0,0 1 1 0 0,-1 0-1 0 0,1-1 0 0 0,0 1 1 0 0,0 0-1 0 0,0-1 1 0 0,-1 1-1 0 0,1 0 1 0 0,0-1-1 0 0,0 1 1 0 0,0-1-1 0 0,0 1 1 0 0,0 0-1 0 0,0-1 1 0 0,0 1-1 0 0,0-1-34 0 0,-8 41-1149 0 0,7-32 1253 0 0,-8 257-477 0 0,10-169 271 0 0,-1-49 25 0 0,2 0 0 0 0,2 0 0 0 0,2 0 0 0 0,2-1 0 0 0,2 0 0 0 0,2-1 0 0 0,2 0 0 0 0,2 0 0 0 0,19 35 77 0 0,-27-67-102 0 0,-1 0 0 0 0,2 0 0 0 0,0-1 0 0 0,0 0 0 0 0,1-1 0 0 0,1 0 0 0 0,0-1 0 0 0,0 0 0 0 0,5 3 102 0 0,-12-10-22 0 0,0 0 0 0 0,1-1 1 0 0,-1 1-1 0 0,0-1 0 0 0,1 1 0 0 0,-1-2 0 0 0,1 1 1 0 0,0 0-1 0 0,0-1 0 0 0,0 0 0 0 0,-1 0 0 0 0,1 0 1 0 0,0-1-1 0 0,0 1 0 0 0,0-1 0 0 0,0 0 1 0 0,0-1-1 0 0,0 1 0 0 0,0-1 0 0 0,0 0 0 0 0,0-1 1 0 0,0 1-1 0 0,0-1 0 0 0,-1 0 0 0 0,1 0 0 0 0,-1 0 1 0 0,1 0-1 0 0,-1-1 0 0 0,3-2 22 0 0,8-10 41 0 0,1 0 0 0 0,-2-2 0 0 0,0 1 0 0 0,-1-2 0 0 0,-1 0 0 0 0,0 0-1 0 0,-2-1 1 0 0,0-1 0 0 0,-1 0 0 0 0,-1 0 0 0 0,2-9-41 0 0,-1-28 845 0 0,-10 56-793 0 0,0 0 0 0 0,-1 0-1 0 0,1 0 1 0 0,0 0-1 0 0,0 0 1 0 0,-1 0-1 0 0,1 1 1 0 0,0-1-1 0 0,-1 1 1 0 0,1-1 0 0 0,-1 1-1 0 0,1-1 1 0 0,-1 1-1 0 0,1 0 1 0 0,-1 0-1 0 0,1 0 1 0 0,-1 0-1 0 0,1 0 1 0 0,-1 0 0 0 0,1 0-1 0 0,-1 0 1 0 0,1 1-1 0 0,-1-1 1 0 0,1 0-1 0 0,0 1 1 0 0,-1-1-1 0 0,1 1 1 0 0,-1 0 0 0 0,1-1-1 0 0,0 1 1 0 0,0 0-1 0 0,-1 0 1 0 0,1 0-1 0 0,-1 1-51 0 0,-10 8-46 0 0,1 0-1 0 0,0 0 0 0 0,1 1 0 0 0,0 1 0 0 0,1 0 1 0 0,0 0-1 0 0,0 1 0 0 0,2 0 0 0 0,0 1 1 0 0,0-1-1 0 0,1 1 0 0 0,1 1 0 0 0,0-1 1 0 0,-1 11 46 0 0,2-16-54 0 0,1 0 0 0 0,0 1 0 0 0,1 0 0 0 0,0 0 0 0 0,0 0 0 0 0,1 0 0 0 0,0 0 0 0 0,1 0 0 0 0,0 0 0 0 0,1 0 0 0 0,0 0 0 0 0,1 0 0 0 0,0 0 0 0 0,0 0 0 0 0,1-1 1 0 0,0 1-1 0 0,1-1 0 0 0,0 1 0 0 0,0-1 0 0 0,1 0 0 0 0,4 4 54 0 0,2-3-243 0 0,0-1 1 0 0,1 0-1 0 0,0-1 1 0 0,1 0 0 0 0,0-1-1 0 0,0-1 1 0 0,1 0-1 0 0,-1-1 1 0 0,1 0-1 0 0,0-1 1 0 0,1 0-1 0 0,-1-2 1 0 0,1 1-1 0 0,-1-2 1 0 0,1 0-1 0 0,-1 0 1 0 0,1-2 0 0 0,0 0-1 0 0,-1 0 1 0 0,1-2-1 0 0,-1 0 1 0 0,1 0-1 0 0,-1-1 1 0 0,0-1-1 0 0,-1 0 1 0 0,12-7 242 0 0,18-7-2138 0 0</inkml:trace>
  <inkml:trace contextRef="#ctx0" brushRef="#br0" timeOffset="1">1403 612 1828 0 0,'-6'25'9185'0'0,"13"43"-9010"0"0,8-18-212 0 0,3 0-1 0 0,1-2 1 0 0,26 45 37 0 0,11 28 37 0 0,55 176-1192 0 0,-105-270-166 0 0,-9-36-891 0 0,-37-99 1469 0 0,20 48 1361 0 0,3-1 1 0 0,3-1 0 0 0,2 0-1 0 0,2 0 1 0 0,4-1 0 0 0,2 0-1 0 0,4-23-618 0 0,0 71-10 0 0,0 0-1 0 0,1 0 1 0 0,1 0-1 0 0,1 1 1 0 0,0-1-1 0 0,1 0 1 0 0,0 1-1 0 0,1 0 1 0 0,1 0-1 0 0,0 1 1 0 0,1-1-1 0 0,1 1 1 0 0,0 1-1 0 0,0-1 1 0 0,1 1-1 0 0,1 1 1 0 0,0 0 0 0 0,0 0-1 0 0,1 1 1 0 0,1 0-1 0 0,0 1 1 0 0,11-7 10 0 0,-19 14 9 0 0,0 1 1 0 0,1-1-1 0 0,-1 1 1 0 0,0 0-1 0 0,0 0 1 0 0,1 0 0 0 0,-1 1-1 0 0,0-1 1 0 0,1 1-1 0 0,-1 0 1 0 0,1 1-1 0 0,-1-1 1 0 0,0 1 0 0 0,1-1-1 0 0,-1 1 1 0 0,0 1-1 0 0,0-1 1 0 0,1 1-1 0 0,-1-1 1 0 0,0 1 0 0 0,-1 0-1 0 0,1 1 1 0 0,0-1-1 0 0,-1 1 1 0 0,1-1 0 0 0,-1 1-1 0 0,1 0 1 0 0,-1 0-1 0 0,0 1 1 0 0,-1-1-1 0 0,1 1 1 0 0,-1-1 0 0 0,1 2-10 0 0,5 6 97 0 0,-2 2 1 0 0,1-1 0 0 0,-1 1 0 0 0,-1 0 0 0 0,0 0-1 0 0,-1 0 1 0 0,-1 1 0 0 0,0-1 0 0 0,0 1 0 0 0,-1 2-98 0 0,-1 2 67 0 0,0 0 0 0 0,-1 1 0 0 0,-1-1-1 0 0,-1 0 1 0 0,0 0 0 0 0,-2 0 0 0 0,0 0 0 0 0,0 0 0 0 0,-2-1 0 0 0,0 0 0 0 0,-1 0 0 0 0,-1 0 0 0 0,-1-1 0 0 0,0 0 0 0 0,-1-1 0 0 0,0 0 0 0 0,-1-1 0 0 0,-1 0 0 0 0,-1 0-1 0 0,0-1 1 0 0,0-1 0 0 0,-1 0 0 0 0,-1-1 0 0 0,0-1 0 0 0,-5 2-67 0 0,14-8-135 0 0,0-1 0 0 0,-1-1 1 0 0,1 1-1 0 0,-1-1 0 0 0,0 0 0 0 0,0-1 0 0 0,0 1 0 0 0,0-1 0 0 0,0-1 0 0 0,0 1 0 0 0,0-1 1 0 0,0-1-1 0 0,-5 0 135 0 0,9 1-202 0 0,-1-1 1 0 0,1 0 0 0 0,0 0 0 0 0,-1 0 0 0 0,1 0 0 0 0,0-1-1 0 0,0 1 1 0 0,0-1 0 0 0,0 0 0 0 0,0 0 0 0 0,0 0-1 0 0,1 0 1 0 0,-1 0 0 0 0,1-1 0 0 0,-1 1 0 0 0,1-1 0 0 0,0 1-1 0 0,0-1 1 0 0,0 0 0 0 0,0 0 0 0 0,0 0 0 0 0,1 0-1 0 0,0 0 1 0 0,-1-1 0 0 0,1 1 0 0 0,0 0 0 0 0,0-1-1 0 0,0-2 202 0 0,-1-30-2978 0 0</inkml:trace>
  <inkml:trace contextRef="#ctx0" brushRef="#br0" timeOffset="2">2116 56 7721 0 0,'0'0'1549'0'0,"0"0"-578"0"0,0 0-676 0 0,0 0-230 0 0,0 8-59 0 0,22 184 857 0 0,-3 378-349 0 0,-26-285-821 0 0,8-208-1607 0 0,-1-76 1811 0 0,0 0 0 0 0,-1 0 0 0 0,2-1 0 0 0,-1 1 0 0 0,0 0 0 0 0,0 0 0 0 0,0 0 0 0 0,0-1 0 0 0,0 1 0 0 0,1 0 0 0 0,-1 0 0 0 0,0 0 1 0 0,1-1-1 0 0,-1 1 0 0 0,1 0 0 0 0,-1-1 0 0 0,0 1 0 0 0,1 0 0 0 0,0-1 0 0 0,-1 1 0 0 0,1-1 0 0 0,-1 1 0 0 0,1 0 0 0 0,0-1 0 0 0,-1 1 0 0 0,1-1 0 0 0,0 0 0 0 0,0 1 0 0 0,-1-1 0 0 0,1 0 0 0 0,0 1 0 0 0,0-1 0 0 0,-1 0 1 0 0,1 0-1 0 0,0 0 0 0 0,0 0 0 0 0,0 0 0 0 0,0 0 0 0 0,-1 0 0 0 0,1 0 0 0 0,0 0 103 0 0,17 0-2862 0 0</inkml:trace>
  <inkml:trace contextRef="#ctx0" brushRef="#br0" timeOffset="3">2715 607 640 0 0,'-91'63'10146'0'0,"74"-51"-9896"0"0,1 1 0 0 0,1 0 0 0 0,0 2 0 0 0,1-1 0 0 0,0 2 0 0 0,1 0 0 0 0,1 1 0 0 0,1 0 0 0 0,0 1 0 0 0,1 0 0 0 0,-4 12-250 0 0,11-25-49 0 0,1 0 0 0 0,0 0 0 0 0,0 0 0 0 0,0 1 0 0 0,0-1 0 0 0,1 0 0 0 0,0 1 1 0 0,0-1-1 0 0,1 1 0 0 0,-1-1 0 0 0,1 1 0 0 0,1 0 0 0 0,-1-1 0 0 0,1 1 0 0 0,0-1 0 0 0,0 1 0 0 0,0-1 0 0 0,1 0 0 0 0,0 0 1 0 0,0 1-1 0 0,0-1 0 0 0,1 0 0 0 0,-1-1 0 0 0,1 1 0 0 0,0 0 0 0 0,1-1 0 0 0,3 4 49 0 0,0-4-7 0 0,1 0-1 0 0,0-1 1 0 0,0 0-1 0 0,0-1 1 0 0,1 0-1 0 0,-1 0 1 0 0,0 0-1 0 0,1-1 1 0 0,0-1-1 0 0,-1 1 1 0 0,1-1-1 0 0,-1-1 1 0 0,1 0-1 0 0,-1 0 1 0 0,1 0-1 0 0,-1-1 1 0 0,0-1-1 0 0,1 1 1 0 0,-1-1-1 0 0,0-1 1 0 0,-1 1-1 0 0,1-1 1 0 0,-1-1-1 0 0,0 1 1 0 0,0-1-1 0 0,0-1 1 0 0,0 1-1 0 0,-1-1 1 0 0,0 0-1 0 0,0-1 1 0 0,-1 1-1 0 0,0-1 1 0 0,2-3 7 0 0,3-2 31 0 0,-1-1 1 0 0,-1 1 0 0 0,0-1-1 0 0,-1 0 1 0 0,-1-1-1 0 0,0 0 1 0 0,-1 0 0 0 0,0 0-1 0 0,-1-1 1 0 0,0 1-1 0 0,-2-1 1 0 0,1 0 0 0 0,-2 0-1 0 0,0 0 1 0 0,-1 0-1 0 0,0 0 1 0 0,-2 0 0 0 0,1 0-1 0 0,-2 0 1 0 0,-2-10-32 0 0,3 20-24 0 0,0 1 1 0 0,0-1 0 0 0,0 1-1 0 0,0 0 1 0 0,-1 0-1 0 0,0 0 1 0 0,0 0 0 0 0,0 0-1 0 0,0 0 1 0 0,0 1-1 0 0,-1-1 1 0 0,0 1-1 0 0,1 0 1 0 0,-1 0 0 0 0,0 1-1 0 0,-1-1 1 0 0,1 1-1 0 0,0 0 1 0 0,-1 0 0 0 0,1 0-1 0 0,-1 1 1 0 0,0-1-1 0 0,1 1 1 0 0,-1 0-1 0 0,0 0 1 0 0,0 1 0 0 0,0 0-1 0 0,0 0 1 0 0,1 0-1 0 0,-1 0 1 0 0,0 1 0 0 0,0-1-1 0 0,0 1 1 0 0,1 1-1 0 0,-1-1 1 0 0,0 1 0 0 0,1-1-1 0 0,-1 1 1 0 0,1 1-1 0 0,0-1 1 0 0,-1 0-1 0 0,1 1 1 0 0,-1 1 23 0 0,-8 6-378 0 0,0 0 0 0 0,1 0-1 0 0,1 1 1 0 0,-1 1 0 0 0,2 0 0 0 0,0 0 0 0 0,0 1-1 0 0,1 0 1 0 0,1 1 0 0 0,0 0 0 0 0,-3 8 378 0 0,-12 61-4464 0 0,21-54 1495 0 0</inkml:trace>
  <inkml:trace contextRef="#ctx0" brushRef="#br0" timeOffset="4">3114 655 9525 0 0,'-11'8'349'0'0,"0"1"1"0"0,1 1-1 0 0,0 0 1 0 0,1 0 0 0 0,0 1-1 0 0,1 0 1 0 0,0 0-1 0 0,0 1 1 0 0,1 0-1 0 0,0 3-349 0 0,4-10-27 0 0,1 0 0 0 0,0 0 0 0 0,0 1 0 0 0,1-1 0 0 0,-1 0 0 0 0,1 1 0 0 0,0-1 0 0 0,1 1 0 0 0,-1-1 0 0 0,1 1 0 0 0,0-1 0 0 0,1 1 0 0 0,-1-1 0 0 0,1 1 0 0 0,0-1 0 0 0,1 1-1 0 0,-1-1 1 0 0,1 0 0 0 0,0 0 0 0 0,0 1 0 0 0,1-2 0 0 0,0 1 0 0 0,-1 0 0 0 0,2 0 0 0 0,-1-1 0 0 0,3 3 27 0 0,1 0-53 0 0,0 0 0 0 0,0-1 0 0 0,1 0-1 0 0,0 0 1 0 0,0-1 0 0 0,1 0 0 0 0,-1 0 0 0 0,1-1-1 0 0,0 0 1 0 0,0-1 0 0 0,1 0 0 0 0,-1 0 0 0 0,1-1-1 0 0,-1 0 1 0 0,1-1 0 0 0,0 0 0 0 0,-1-1 0 0 0,1 1 0 0 0,0-2-1 0 0,0 0 1 0 0,-1 0 0 0 0,1 0 0 0 0,0-2 0 0 0,-1 1-1 0 0,0-1 1 0 0,1 0 0 0 0,-1-1 0 0 0,-1 0 0 0 0,1 0-1 0 0,0-1 1 0 0,7-6 53 0 0,-4 2 90 0 0,-1-1-1 0 0,1-1 1 0 0,-2 0-1 0 0,1 0 1 0 0,-2-1-1 0 0,1 0 1 0 0,-2-1 0 0 0,0 0-1 0 0,0 0 1 0 0,-1-1-1 0 0,-1 0 1 0 0,0 0-1 0 0,3-14-89 0 0,5-70 3823 0 0,-14 98-2850 0 0,0 17-1073 0 0,22 181-653 0 0,6-88 700 0 0,-4-25 96 0 0,-4 1 1 0 0,-4 1-1 0 0,-4 0 0 0 0,-2 19-43 0 0,-10-91 104 0 0,-1-1-1 0 0,-1 1 1 0 0,0 0-1 0 0,-1-1 1 0 0,0 0-1 0 0,-2 1 1 0 0,1-1-1 0 0,-2-1 1 0 0,0 1 0 0 0,0-1-1 0 0,-1 0 1 0 0,-1 0-1 0 0,0-1 1 0 0,-1 0-1 0 0,0-1 1 0 0,-1 0-1 0 0,0 0 1 0 0,-1-1-1 0 0,0 0 1 0 0,0-1-1 0 0,-1 0 1 0 0,-1-1-1 0 0,1-1 1 0 0,-1 0-1 0 0,0 0 1 0 0,-1-1-1 0 0,0-1 1 0 0,0 0-1 0 0,0-1 1 0 0,0 0-1 0 0,-1-2 1 0 0,1 1-1 0 0,-1-2 1 0 0,1 0-1 0 0,-1-1 1 0 0,0 0-1 0 0,-11-2-103 0 0,20 1-67 0 0,0-1 0 0 0,0 1 1 0 0,1-1-1 0 0,-1 0 0 0 0,0-1 0 0 0,1 1 0 0 0,-1-1 0 0 0,1 0 1 0 0,0-1-1 0 0,0 1 0 0 0,0-1 0 0 0,1 0 0 0 0,-1 0 0 0 0,1-1 0 0 0,0 1 1 0 0,0-1-1 0 0,0 0 0 0 0,1 0 0 0 0,-1 0 0 0 0,1 0 0 0 0,1-1 0 0 0,-1 1 1 0 0,1-1-1 0 0,0 0 0 0 0,0 0 0 0 0,1 0 0 0 0,-1 0 0 0 0,1-1 67 0 0,-2-12-495 0 0,1 1-1 0 0,0-1 1 0 0,1 1-1 0 0,1-1 0 0 0,1 0 1 0 0,1 1-1 0 0,0-1 1 0 0,5-15 495 0 0,-3 17-872 0 0,1 0 0 0 0,0 0 1 0 0,1 0-1 0 0,1 1 0 0 0,1 0 0 0 0,0 0 1 0 0,7-9 871 0 0,42-43-4283 0 0</inkml:trace>
  <inkml:trace contextRef="#ctx0" brushRef="#br0" timeOffset="5">3894 713 964 0 0,'2'0'4451'0'0,"7"16"-3949"0"0,16 35 535 0 0,-3 2 0 0 0,-2 0 1 0 0,-2 2-1 0 0,10 54-1037 0 0,-26-65 1420 0 0,1-67-478 0 0,2-10-1208 0 0,2 1 1 0 0,1 1 0 0 0,1-1-1 0 0,2 1 1 0 0,1 1-1 0 0,1 0 1 0 0,2 0 0 0 0,1 2-1 0 0,1 0 1 0 0,1 1-1 0 0,2 0 1 0 0,7-6 265 0 0,-23 28-42 0 0,0 0 0 0 0,0 0 1 0 0,0 1-1 0 0,1-1 0 0 0,0 1 1 0 0,0 0-1 0 0,0 0 0 0 0,0 1 0 0 0,1 0 1 0 0,-1 0-1 0 0,1 0 0 0 0,0 0 1 0 0,0 1-1 0 0,0 0 0 0 0,0 0 0 0 0,0 1 1 0 0,0-1-1 0 0,0 2 0 0 0,1-1 0 0 0,-1 0 1 0 0,6 1 41 0 0,-9 3 53 0 0,0-1 0 0 0,0 1 1 0 0,0 0-1 0 0,0 0 1 0 0,-1 0-1 0 0,1 0 0 0 0,-1 0 1 0 0,1 1-1 0 0,-1-1 0 0 0,0 1 1 0 0,-1-1-1 0 0,1 1 0 0 0,-1 0 1 0 0,1 0-1 0 0,-1 0 0 0 0,0 1-53 0 0,2 4 144 0 0,6 23 99 0 0,-1 2 1 0 0,-2-1-1 0 0,-2 1 0 0 0,-1 0 1 0 0,-1 0-1 0 0,-2 0 0 0 0,-2 4-243 0 0,2-4 228 0 0,-18 92 883 0 0,50-161-1626 0 0,24-44 238 0 0,4 4-1 0 0,2 2 0 0 0,52-45 278 0 0,-101 106-59 0 0,74-49-452 0 0,-79 100 1355 0 0,-9 30 75 0 0,10 137-721 0 0,-8-201-225 0 0,0 0-1 0 0,0 0 1 0 0,1 0 0 0 0,-1 0-1 0 0,1 0 1 0 0,0-1 0 0 0,1 1-1 0 0,-1-1 1 0 0,1 1 0 0 0,-1-1-1 0 0,1 0 1 0 0,1 0 0 0 0,-1 0-1 0 0,1-1 1 0 0,-1 1 0 0 0,1-1-1 0 0,0 0 1 0 0,0 0-1 0 0,0 0 1 0 0,1-1 0 0 0,-1 1-1 0 0,1-1 1 0 0,-1 0 0 0 0,1 0-1 0 0,0 0 1 0 0,0-1 0 0 0,0 0-1 0 0,0 0 1 0 0,0 0 0 0 0,0-1-1 0 0,0 1 1 0 0,0-1 0 0 0,0 0-1 0 0,0-1 1 0 0,0 1-1 0 0,0-1 1 0 0,0 0 0 0 0,0 0-1 0 0,0-1 1 0 0,-1 1 0 0 0,1-1-1 0 0,1-1 28 0 0,11-8 84 0 0,0 0 0 0 0,-1-2 1 0 0,0 0-1 0 0,-1-1 0 0 0,0 0 0 0 0,-1-1 0 0 0,-1-1 0 0 0,-1 0 0 0 0,0-1 0 0 0,-1 0 0 0 0,-1 0 0 0 0,0-1 0 0 0,4-14-84 0 0,-5 16 160 0 0,-1-1 0 0 0,0 0 0 0 0,-2 0 0 0 0,0-1 0 0 0,-1 0 0 0 0,0 0 0 0 0,-2 0 0 0 0,0-1 0 0 0,0-5-160 0 0,-26 31 1008 0 0,13 5-1110 0 0,0 1-1 0 0,1-1 1 0 0,1 2 0 0 0,0-1 0 0 0,1 1 0 0 0,0 0 0 0 0,1 0 0 0 0,1 1 0 0 0,0 0-1 0 0,1 0 1 0 0,1 0 0 0 0,0 0 0 0 0,1 1 0 0 0,1-1 0 0 0,0 1 0 0 0,1 0 0 0 0,1 3 102 0 0,-1-11-79 0 0,0 0 0 0 0,1 0 0 0 0,0 0 1 0 0,0-1-1 0 0,1 1 0 0 0,0 0 0 0 0,0 0 1 0 0,1-1-1 0 0,0 0 0 0 0,1 1 0 0 0,-1-1 1 0 0,1 0-1 0 0,1-1 0 0 0,-1 1 0 0 0,1-1 1 0 0,0 0-1 0 0,1 0 0 0 0,-1 0 0 0 0,1-1 1 0 0,0 0-1 0 0,1 0 0 0 0,-1 0 0 0 0,1-1 1 0 0,0 0-1 0 0,0 0 0 0 0,0-1 0 0 0,1 0 1 0 0,-1 0-1 0 0,1-1 0 0 0,-1 0 0 0 0,1 0 1 0 0,0 0-1 0 0,0-1 0 0 0,0-1 0 0 0,5 1 79 0 0,0-2-422 0 0,-1 0-1 0 0,0 0 0 0 0,0-1 1 0 0,0-1-1 0 0,0 0 1 0 0,0-1-1 0 0,-1 0 1 0 0,0-1-1 0 0,0 0 0 0 0,0 0 1 0 0,0-1-1 0 0,-1-1 1 0 0,0 0-1 0 0,0 0 0 0 0,0-1 1 0 0,-1 0-1 0 0,-1-1 1 0 0,5-5 422 0 0,32-33-2742 0 0</inkml:trace>
  <inkml:trace contextRef="#ctx0" brushRef="#br0" timeOffset="6">5694 732 4936 0 0,'-24'59'4160'0'0,"14"-28"-3521"0"0,-33 146 2403 0 0,43-176-3040 0 0,0-1 0 0 0,1 1 0 0 0,-1-1 0 0 0,1 1 0 0 0,-1-1 0 0 0,1 0 0 0 0,0 1 0 0 0,-1-1 0 0 0,1 0 0 0 0,-1 1 0 0 0,1-1 0 0 0,0 0 0 0 0,-1 1-1 0 0,1-1 1 0 0,0 0 0 0 0,-1 0 0 0 0,1 0 0 0 0,0 0 0 0 0,0 0 0 0 0,-1 0 0 0 0,1 0 0 0 0,0 0 0 0 0,-1 0 0 0 0,1 0 0 0 0,0 0 0 0 0,-1 0 0 0 0,1-1 0 0 0,0 1 0 0 0,-1 0 0 0 0,1 0 0 0 0,0-1 0 0 0,-1 1-1 0 0,1 0 1 0 0,0-1 0 0 0,-1 1 0 0 0,1-1 0 0 0,-1 1 0 0 0,1 0 0 0 0,-1-1 0 0 0,1 0 0 0 0,-1 1 0 0 0,0-1 0 0 0,1 1 0 0 0,-1-1 0 0 0,1 1 0 0 0,-1-1 0 0 0,0 0 0 0 0,0 1 0 0 0,1-1 0 0 0,-1 0 0 0 0,0 1 0 0 0,0-1-1 0 0,0 0 1 0 0,0 1 0 0 0,0-1 0 0 0,0 0 0 0 0,0 0 0 0 0,0 0-2 0 0,4-2 45 0 0,57-58-42 0 0,-29 26-224 0 0,2 2 0 0 0,1 1 0 0 0,2 2-1 0 0,1 1 1 0 0,1 2 0 0 0,9-2 221 0 0,-47 28 1 0 0,1-1-29 0 0,0 0 1 0 0,1 0-1 0 0,-1 0 1 0 0,1 0-1 0 0,0 0 0 0 0,0 0 1 0 0,-1 1-1 0 0,1-1 1 0 0,0 1-1 0 0,0 0 0 0 0,1 0 1 0 0,-1 0-1 0 0,0 0 1 0 0,0 1-1 0 0,0-1 0 0 0,1 1 1 0 0,-1 0-1 0 0,0 0 1 0 0,0 0-1 0 0,1 0 0 0 0,-1 0 1 0 0,0 1-1 0 0,0 0 1 0 0,0-1-1 0 0,1 1 0 0 0,-1 0 1 0 0,0 1-1 0 0,0-1 1 0 0,0 0-1 0 0,-1 1 0 0 0,1 0 1 0 0,0 0-1 0 0,-1 0 0 0 0,1 0 1 0 0,-1 0-1 0 0,2 2 28 0 0,16 101 1192 0 0,-11 154-3410 0 0,-3-240-10 0 0,-2-9-472 0 0</inkml:trace>
  <inkml:trace contextRef="#ctx0" brushRef="#br0" timeOffset="7">6643 126 10581 0 0,'-71'251'4562'0'0,"60"-151"-4496"0"0,3 0-1 0 0,5 0 0 0 0,4 11-65 0 0,0-78-637 0 0,1 0 0 0 0,2 0 0 0 0,1-1 0 0 0,2 1 0 0 0,0-1 0 0 0,11 23 637 0 0,-18-54-83 0 0,10 18-2401 0 0,-2-20-1999 0 0,-4-19 372 0 0</inkml:trace>
  <inkml:trace contextRef="#ctx0" brushRef="#br0" timeOffset="8">6045 404 11133 0 0,'-12'0'6525'0'0,"12"0"-5645"0"0,0 0-880 0 0,4 0-1276 0 0,15 0-197 0 0,14 0 1221 0 0,19-1 252 0 0,44-11 452 0 0,55-12-264 0 0,53-18-188 0 0,17-6-540 0 0,-6-1-328 0 0,-38 9-604 0 0,-44 11-812 0 0,-41 8-352 0 0,-29 11-569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Experiments – this is where you try stuff / will have a history / track code through snapshots for every run / keep sanity (metadata)</a:t>
            </a:r>
          </a:p>
          <a:p>
            <a:r>
              <a:rPr lang="en-US"/>
              <a:t>Data Stores – where does your data live – MNIST is fine until it doesn’t fit on your hard drive, you also need to share with others, and you spilt your coffee once on your machine and lost everything</a:t>
            </a:r>
          </a:p>
          <a:p>
            <a:r>
              <a:rPr lang="en-US"/>
              <a:t>Compute – the metal where the experiments run (physical run on compute)</a:t>
            </a:r>
          </a:p>
          <a:p>
            <a:r>
              <a:rPr lang="en-US"/>
              <a:t>Models – output (just the good ones – you specify what to keep and how to version)</a:t>
            </a:r>
          </a:p>
          <a:p>
            <a:r>
              <a:rPr lang="en-US"/>
              <a:t>Images – package model with inference code and everything you need for it to run properly</a:t>
            </a:r>
          </a:p>
          <a:p>
            <a:r>
              <a:rPr lang="en-US"/>
              <a:t>Deployments – actual running models with </a:t>
            </a:r>
            <a:r>
              <a:rPr lang="en-US" err="1"/>
              <a:t>ip</a:t>
            </a:r>
            <a:r>
              <a:rPr lang="en-US"/>
              <a:t> addresses and everything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1/29/2019 3:35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82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4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6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21" Type="http://schemas.openxmlformats.org/officeDocument/2006/relationships/image" Target="../media/image380.png"/><Relationship Id="rId34" Type="http://schemas.openxmlformats.org/officeDocument/2006/relationships/customXml" Target="../ink/ink31.xml"/><Relationship Id="rId7" Type="http://schemas.openxmlformats.org/officeDocument/2006/relationships/image" Target="../media/image314.png"/><Relationship Id="rId12" Type="http://schemas.openxmlformats.org/officeDocument/2006/relationships/customXml" Target="../ink/ink20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3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6.xml"/><Relationship Id="rId9" Type="http://schemas.openxmlformats.org/officeDocument/2006/relationships/image" Target="../media/image32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10.png"/><Relationship Id="rId30" Type="http://schemas.openxmlformats.org/officeDocument/2006/relationships/customXml" Target="../ink/ink29.xml"/><Relationship Id="rId35" Type="http://schemas.openxmlformats.org/officeDocument/2006/relationships/image" Target="../media/image450.png"/><Relationship Id="rId8" Type="http://schemas.openxmlformats.org/officeDocument/2006/relationships/customXml" Target="../ink/ink18.xml"/><Relationship Id="rId3" Type="http://schemas.openxmlformats.org/officeDocument/2006/relationships/image" Target="../media/image2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17.png"/><Relationship Id="rId21" Type="http://schemas.openxmlformats.org/officeDocument/2006/relationships/image" Target="../media/image380.png"/><Relationship Id="rId34" Type="http://schemas.openxmlformats.org/officeDocument/2006/relationships/customXml" Target="../ink/ink49.xml"/><Relationship Id="rId7" Type="http://schemas.openxmlformats.org/officeDocument/2006/relationships/image" Target="../media/image314.png"/><Relationship Id="rId12" Type="http://schemas.openxmlformats.org/officeDocument/2006/relationships/customXml" Target="../ink/ink38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6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3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4.xml"/><Relationship Id="rId9" Type="http://schemas.openxmlformats.org/officeDocument/2006/relationships/image" Target="../media/image32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10.png"/><Relationship Id="rId30" Type="http://schemas.openxmlformats.org/officeDocument/2006/relationships/customXml" Target="../ink/ink47.xml"/><Relationship Id="rId35" Type="http://schemas.openxmlformats.org/officeDocument/2006/relationships/image" Target="../media/image450.png"/><Relationship Id="rId8" Type="http://schemas.openxmlformats.org/officeDocument/2006/relationships/customXml" Target="../ink/ink36.xml"/><Relationship Id="rId3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17.png"/><Relationship Id="rId21" Type="http://schemas.openxmlformats.org/officeDocument/2006/relationships/image" Target="../media/image380.png"/><Relationship Id="rId34" Type="http://schemas.openxmlformats.org/officeDocument/2006/relationships/customXml" Target="../ink/ink67.xml"/><Relationship Id="rId7" Type="http://schemas.openxmlformats.org/officeDocument/2006/relationships/image" Target="../media/image314.png"/><Relationship Id="rId12" Type="http://schemas.openxmlformats.org/officeDocument/2006/relationships/customXml" Target="../ink/ink5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6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330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2.xml"/><Relationship Id="rId9" Type="http://schemas.openxmlformats.org/officeDocument/2006/relationships/image" Target="../media/image32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410.png"/><Relationship Id="rId30" Type="http://schemas.openxmlformats.org/officeDocument/2006/relationships/customXml" Target="../ink/ink65.xml"/><Relationship Id="rId35" Type="http://schemas.openxmlformats.org/officeDocument/2006/relationships/image" Target="../media/image450.png"/><Relationship Id="rId8" Type="http://schemas.openxmlformats.org/officeDocument/2006/relationships/customXml" Target="../ink/ink54.xml"/><Relationship Id="rId3" Type="http://schemas.openxmlformats.org/officeDocument/2006/relationships/image" Target="../media/image29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85.xml"/><Relationship Id="rId7" Type="http://schemas.openxmlformats.org/officeDocument/2006/relationships/image" Target="../media/image314.png"/><Relationship Id="rId12" Type="http://schemas.openxmlformats.org/officeDocument/2006/relationships/customXml" Target="../ink/ink74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6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330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460.png"/><Relationship Id="rId40" Type="http://schemas.openxmlformats.org/officeDocument/2006/relationships/image" Target="../media/image19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0.xml"/><Relationship Id="rId9" Type="http://schemas.openxmlformats.org/officeDocument/2006/relationships/image" Target="../media/image32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410.png"/><Relationship Id="rId30" Type="http://schemas.openxmlformats.org/officeDocument/2006/relationships/customXml" Target="../ink/ink83.xml"/><Relationship Id="rId35" Type="http://schemas.openxmlformats.org/officeDocument/2006/relationships/image" Target="../media/image450.png"/><Relationship Id="rId8" Type="http://schemas.openxmlformats.org/officeDocument/2006/relationships/customXml" Target="../ink/ink72.xml"/><Relationship Id="rId3" Type="http://schemas.openxmlformats.org/officeDocument/2006/relationships/image" Target="../media/image29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8.png"/><Relationship Id="rId21" Type="http://schemas.openxmlformats.org/officeDocument/2006/relationships/image" Target="../media/image380.png"/><Relationship Id="rId34" Type="http://schemas.openxmlformats.org/officeDocument/2006/relationships/customXml" Target="../ink/ink103.xml"/><Relationship Id="rId7" Type="http://schemas.openxmlformats.org/officeDocument/2006/relationships/image" Target="../media/image314.png"/><Relationship Id="rId12" Type="http://schemas.openxmlformats.org/officeDocument/2006/relationships/customXml" Target="../ink/ink92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6.png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330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460.png"/><Relationship Id="rId40" Type="http://schemas.openxmlformats.org/officeDocument/2006/relationships/image" Target="../media/image19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8.xml"/><Relationship Id="rId9" Type="http://schemas.openxmlformats.org/officeDocument/2006/relationships/image" Target="../media/image3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410.png"/><Relationship Id="rId30" Type="http://schemas.openxmlformats.org/officeDocument/2006/relationships/customXml" Target="../ink/ink101.xml"/><Relationship Id="rId35" Type="http://schemas.openxmlformats.org/officeDocument/2006/relationships/image" Target="../media/image450.png"/><Relationship Id="rId8" Type="http://schemas.openxmlformats.org/officeDocument/2006/relationships/customXml" Target="../ink/ink90.xml"/><Relationship Id="rId3" Type="http://schemas.openxmlformats.org/officeDocument/2006/relationships/image" Target="../media/image2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0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7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2" Type="http://schemas.openxmlformats.org/officeDocument/2006/relationships/image" Target="../media/image20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09.xml"/><Relationship Id="rId24" Type="http://schemas.openxmlformats.org/officeDocument/2006/relationships/image" Target="../media/image123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3.xml"/><Relationship Id="rId4" Type="http://schemas.openxmlformats.org/officeDocument/2006/relationships/image" Target="../media/image600.png"/><Relationship Id="rId9" Type="http://schemas.openxmlformats.org/officeDocument/2006/relationships/customXml" Target="../ink/ink108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7.xml"/><Relationship Id="rId30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1.xml"/><Relationship Id="rId50" Type="http://schemas.openxmlformats.org/officeDocument/2006/relationships/image" Target="../media/image136.png"/><Relationship Id="rId55" Type="http://schemas.openxmlformats.org/officeDocument/2006/relationships/customXml" Target="../ink/ink145.xml"/><Relationship Id="rId7" Type="http://schemas.openxmlformats.org/officeDocument/2006/relationships/customXml" Target="../ink/ink121.xml"/><Relationship Id="rId2" Type="http://schemas.openxmlformats.org/officeDocument/2006/relationships/image" Target="../media/image20.png"/><Relationship Id="rId16" Type="http://schemas.openxmlformats.org/officeDocument/2006/relationships/image" Target="../media/image119.png"/><Relationship Id="rId29" Type="http://schemas.openxmlformats.org/officeDocument/2006/relationships/customXml" Target="../ink/ink132.xml"/><Relationship Id="rId11" Type="http://schemas.openxmlformats.org/officeDocument/2006/relationships/customXml" Target="../ink/ink123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6.xml"/><Relationship Id="rId40" Type="http://schemas.openxmlformats.org/officeDocument/2006/relationships/image" Target="../media/image131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0" Type="http://schemas.openxmlformats.org/officeDocument/2006/relationships/image" Target="../media/image115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2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1.xml"/><Relationship Id="rId30" Type="http://schemas.openxmlformats.org/officeDocument/2006/relationships/image" Target="../media/image126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3.xml"/><Relationship Id="rId3" Type="http://schemas.openxmlformats.org/officeDocument/2006/relationships/customXml" Target="../ink/ink119.xml"/><Relationship Id="rId12" Type="http://schemas.openxmlformats.org/officeDocument/2006/relationships/image" Target="../media/image117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8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162.xml"/><Relationship Id="rId7" Type="http://schemas.openxmlformats.org/officeDocument/2006/relationships/image" Target="../media/image2590.png"/><Relationship Id="rId12" Type="http://schemas.openxmlformats.org/officeDocument/2006/relationships/customXml" Target="../ink/ink151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261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147.xml"/><Relationship Id="rId9" Type="http://schemas.openxmlformats.org/officeDocument/2006/relationships/image" Target="../media/image2600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2690.png"/><Relationship Id="rId30" Type="http://schemas.openxmlformats.org/officeDocument/2006/relationships/customXml" Target="../ink/ink160.xml"/><Relationship Id="rId35" Type="http://schemas.openxmlformats.org/officeDocument/2006/relationships/image" Target="../media/image2730.png"/><Relationship Id="rId8" Type="http://schemas.openxmlformats.org/officeDocument/2006/relationships/customXml" Target="../ink/ink14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2790.png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168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2780.png"/><Relationship Id="rId24" Type="http://schemas.openxmlformats.org/officeDocument/2006/relationships/customXml" Target="../ink/ink174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167.xml"/><Relationship Id="rId19" Type="http://schemas.openxmlformats.org/officeDocument/2006/relationships/image" Target="../media/image2820.png"/><Relationship Id="rId4" Type="http://schemas.openxmlformats.org/officeDocument/2006/relationships/customXml" Target="../ink/ink164.xml"/><Relationship Id="rId9" Type="http://schemas.openxmlformats.org/officeDocument/2006/relationships/image" Target="../media/image2770.png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28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92.png"/><Relationship Id="rId18" Type="http://schemas.openxmlformats.org/officeDocument/2006/relationships/customXml" Target="../ink/ink184.xml"/><Relationship Id="rId3" Type="http://schemas.openxmlformats.org/officeDocument/2006/relationships/image" Target="../media/image2870.png"/><Relationship Id="rId7" Type="http://schemas.openxmlformats.org/officeDocument/2006/relationships/image" Target="../media/image2890.png"/><Relationship Id="rId12" Type="http://schemas.openxmlformats.org/officeDocument/2006/relationships/customXml" Target="../ink/ink181.xml"/><Relationship Id="rId17" Type="http://schemas.openxmlformats.org/officeDocument/2006/relationships/image" Target="../media/image550.png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2910.png"/><Relationship Id="rId5" Type="http://schemas.openxmlformats.org/officeDocument/2006/relationships/image" Target="../media/image2880.png"/><Relationship Id="rId15" Type="http://schemas.openxmlformats.org/officeDocument/2006/relationships/image" Target="../media/image293.png"/><Relationship Id="rId10" Type="http://schemas.openxmlformats.org/officeDocument/2006/relationships/customXml" Target="../ink/ink180.xml"/><Relationship Id="rId19" Type="http://schemas.openxmlformats.org/officeDocument/2006/relationships/image" Target="../media/image560.png"/><Relationship Id="rId4" Type="http://schemas.openxmlformats.org/officeDocument/2006/relationships/customXml" Target="../ink/ink177.xml"/><Relationship Id="rId9" Type="http://schemas.openxmlformats.org/officeDocument/2006/relationships/image" Target="../media/image290.png"/><Relationship Id="rId14" Type="http://schemas.openxmlformats.org/officeDocument/2006/relationships/customXml" Target="../ink/ink1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640.png"/><Relationship Id="rId26" Type="http://schemas.openxmlformats.org/officeDocument/2006/relationships/customXml" Target="../ink/ink193.xml"/><Relationship Id="rId3" Type="http://schemas.openxmlformats.org/officeDocument/2006/relationships/image" Target="../media/image570.png"/><Relationship Id="rId34" Type="http://schemas.openxmlformats.org/officeDocument/2006/relationships/customXml" Target="../ink/ink197.xml"/><Relationship Id="rId7" Type="http://schemas.openxmlformats.org/officeDocument/2006/relationships/image" Target="../media/image590.png"/><Relationship Id="rId12" Type="http://schemas.openxmlformats.org/officeDocument/2006/relationships/customXml" Target="../ink/ink190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185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630.png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194.xml"/><Relationship Id="rId10" Type="http://schemas.openxmlformats.org/officeDocument/2006/relationships/customXml" Target="../ink/ink189.xml"/><Relationship Id="rId31" Type="http://schemas.openxmlformats.org/officeDocument/2006/relationships/image" Target="../media/image680.png"/><Relationship Id="rId4" Type="http://schemas.openxmlformats.org/officeDocument/2006/relationships/customXml" Target="../ink/ink186.xml"/><Relationship Id="rId9" Type="http://schemas.openxmlformats.org/officeDocument/2006/relationships/image" Target="../media/image620.png"/><Relationship Id="rId14" Type="http://schemas.openxmlformats.org/officeDocument/2006/relationships/customXml" Target="../ink/ink191.xml"/><Relationship Id="rId27" Type="http://schemas.openxmlformats.org/officeDocument/2006/relationships/image" Target="../media/image660.png"/><Relationship Id="rId30" Type="http://schemas.openxmlformats.org/officeDocument/2006/relationships/customXml" Target="../ink/ink195.xml"/><Relationship Id="rId35" Type="http://schemas.openxmlformats.org/officeDocument/2006/relationships/image" Target="../media/image5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98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04.xml"/><Relationship Id="rId18" Type="http://schemas.openxmlformats.org/officeDocument/2006/relationships/image" Target="../media/image311.png"/><Relationship Id="rId26" Type="http://schemas.openxmlformats.org/officeDocument/2006/relationships/image" Target="../media/image94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308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03.xml"/><Relationship Id="rId24" Type="http://schemas.openxmlformats.org/officeDocument/2006/relationships/image" Target="../media/image93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95.png"/><Relationship Id="rId10" Type="http://schemas.openxmlformats.org/officeDocument/2006/relationships/image" Target="../media/image307.png"/><Relationship Id="rId19" Type="http://schemas.openxmlformats.org/officeDocument/2006/relationships/customXml" Target="../ink/ink207.xml"/><Relationship Id="rId4" Type="http://schemas.openxmlformats.org/officeDocument/2006/relationships/image" Target="../media/image304.png"/><Relationship Id="rId9" Type="http://schemas.openxmlformats.org/officeDocument/2006/relationships/customXml" Target="../ink/ink202.xml"/><Relationship Id="rId14" Type="http://schemas.openxmlformats.org/officeDocument/2006/relationships/image" Target="../media/image309.png"/><Relationship Id="rId22" Type="http://schemas.openxmlformats.org/officeDocument/2006/relationships/image" Target="../media/image92.png"/><Relationship Id="rId27" Type="http://schemas.openxmlformats.org/officeDocument/2006/relationships/customXml" Target="../ink/ink2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1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7" Type="http://schemas.openxmlformats.org/officeDocument/2006/relationships/customXml" Target="../ink/ink214.xml"/><Relationship Id="rId12" Type="http://schemas.openxmlformats.org/officeDocument/2006/relationships/image" Target="../media/image308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0.png"/><Relationship Id="rId20" Type="http://schemas.openxmlformats.org/officeDocument/2006/relationships/image" Target="../media/image92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16.xml"/><Relationship Id="rId24" Type="http://schemas.openxmlformats.org/officeDocument/2006/relationships/image" Target="../media/image9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96.png"/><Relationship Id="rId10" Type="http://schemas.openxmlformats.org/officeDocument/2006/relationships/image" Target="../media/image307.png"/><Relationship Id="rId19" Type="http://schemas.openxmlformats.org/officeDocument/2006/relationships/customXml" Target="../ink/ink220.xml"/><Relationship Id="rId4" Type="http://schemas.openxmlformats.org/officeDocument/2006/relationships/image" Target="../media/image304.png"/><Relationship Id="rId9" Type="http://schemas.openxmlformats.org/officeDocument/2006/relationships/customXml" Target="../ink/ink215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24.xml"/><Relationship Id="rId30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48.xml"/><Relationship Id="rId50" Type="http://schemas.openxmlformats.org/officeDocument/2006/relationships/image" Target="../media/image107.png"/><Relationship Id="rId55" Type="http://schemas.openxmlformats.org/officeDocument/2006/relationships/customXml" Target="../ink/ink252.xml"/><Relationship Id="rId7" Type="http://schemas.openxmlformats.org/officeDocument/2006/relationships/customXml" Target="../ink/ink2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9" Type="http://schemas.openxmlformats.org/officeDocument/2006/relationships/customXml" Target="../ink/ink239.xml"/><Relationship Id="rId11" Type="http://schemas.openxmlformats.org/officeDocument/2006/relationships/customXml" Target="../ink/ink230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43.xml"/><Relationship Id="rId40" Type="http://schemas.openxmlformats.org/officeDocument/2006/relationships/image" Target="../media/image102.png"/><Relationship Id="rId45" Type="http://schemas.openxmlformats.org/officeDocument/2006/relationships/customXml" Target="../ink/ink247.xml"/><Relationship Id="rId53" Type="http://schemas.openxmlformats.org/officeDocument/2006/relationships/customXml" Target="../ink/ink251.xml"/><Relationship Id="rId5" Type="http://schemas.openxmlformats.org/officeDocument/2006/relationships/customXml" Target="../ink/ink227.xml"/><Relationship Id="rId10" Type="http://schemas.openxmlformats.org/officeDocument/2006/relationships/image" Target="../media/image307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304.png"/><Relationship Id="rId9" Type="http://schemas.openxmlformats.org/officeDocument/2006/relationships/customXml" Target="../ink/ink229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38.xml"/><Relationship Id="rId30" Type="http://schemas.openxmlformats.org/officeDocument/2006/relationships/image" Target="../media/image97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8" Type="http://schemas.openxmlformats.org/officeDocument/2006/relationships/image" Target="../media/image306.png"/><Relationship Id="rId51" Type="http://schemas.openxmlformats.org/officeDocument/2006/relationships/customXml" Target="../ink/ink250.xml"/><Relationship Id="rId3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45.xml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49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customXml" Target="../ink/ink273.xml"/><Relationship Id="rId50" Type="http://schemas.openxmlformats.org/officeDocument/2006/relationships/image" Target="../media/image110.png"/><Relationship Id="rId55" Type="http://schemas.openxmlformats.org/officeDocument/2006/relationships/customXml" Target="../ink/ink277.xml"/><Relationship Id="rId7" Type="http://schemas.openxmlformats.org/officeDocument/2006/relationships/customXml" Target="../ink/ink2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0.png"/><Relationship Id="rId29" Type="http://schemas.openxmlformats.org/officeDocument/2006/relationships/customXml" Target="../ink/ink264.xml"/><Relationship Id="rId11" Type="http://schemas.openxmlformats.org/officeDocument/2006/relationships/customXml" Target="../ink/ink256.xml"/><Relationship Id="rId24" Type="http://schemas.openxmlformats.org/officeDocument/2006/relationships/image" Target="../media/image94.png"/><Relationship Id="rId32" Type="http://schemas.openxmlformats.org/officeDocument/2006/relationships/image" Target="../media/image99.png"/><Relationship Id="rId37" Type="http://schemas.openxmlformats.org/officeDocument/2006/relationships/customXml" Target="../ink/ink268.xml"/><Relationship Id="rId40" Type="http://schemas.openxmlformats.org/officeDocument/2006/relationships/image" Target="../media/image103.png"/><Relationship Id="rId45" Type="http://schemas.openxmlformats.org/officeDocument/2006/relationships/customXml" Target="../ink/ink272.xml"/><Relationship Id="rId53" Type="http://schemas.openxmlformats.org/officeDocument/2006/relationships/customXml" Target="../ink/ink276.xml"/><Relationship Id="rId58" Type="http://schemas.openxmlformats.org/officeDocument/2006/relationships/image" Target="../media/image140.png"/><Relationship Id="rId10" Type="http://schemas.openxmlformats.org/officeDocument/2006/relationships/image" Target="../media/image307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105.png"/><Relationship Id="rId52" Type="http://schemas.openxmlformats.org/officeDocument/2006/relationships/image" Target="../media/image111.png"/><Relationship Id="rId60" Type="http://schemas.openxmlformats.org/officeDocument/2006/relationships/image" Target="../media/image141.png"/><Relationship Id="rId9" Type="http://schemas.openxmlformats.org/officeDocument/2006/relationships/customXml" Target="../ink/ink255.xml"/><Relationship Id="rId22" Type="http://schemas.openxmlformats.org/officeDocument/2006/relationships/image" Target="../media/image93.png"/><Relationship Id="rId27" Type="http://schemas.openxmlformats.org/officeDocument/2006/relationships/customXml" Target="../ink/ink263.xml"/><Relationship Id="rId30" Type="http://schemas.openxmlformats.org/officeDocument/2006/relationships/image" Target="../media/image98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107.png"/><Relationship Id="rId56" Type="http://schemas.openxmlformats.org/officeDocument/2006/relationships/image" Target="../media/image113.png"/><Relationship Id="rId8" Type="http://schemas.openxmlformats.org/officeDocument/2006/relationships/image" Target="../media/image306.png"/><Relationship Id="rId51" Type="http://schemas.openxmlformats.org/officeDocument/2006/relationships/customXml" Target="../ink/ink275.xml"/><Relationship Id="rId3" Type="http://schemas.openxmlformats.org/officeDocument/2006/relationships/customXml" Target="../ink/ink253.xml"/><Relationship Id="rId12" Type="http://schemas.openxmlformats.org/officeDocument/2006/relationships/image" Target="../media/image308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customXml" Target="../ink/ink279.xml"/><Relationship Id="rId20" Type="http://schemas.openxmlformats.org/officeDocument/2006/relationships/image" Target="../media/image92.png"/><Relationship Id="rId41" Type="http://schemas.openxmlformats.org/officeDocument/2006/relationships/customXml" Target="../ink/ink270.xml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23" Type="http://schemas.openxmlformats.org/officeDocument/2006/relationships/customXml" Target="../ink/ink261.xml"/><Relationship Id="rId28" Type="http://schemas.openxmlformats.org/officeDocument/2006/relationships/image" Target="../media/image96.png"/><Relationship Id="rId36" Type="http://schemas.openxmlformats.org/officeDocument/2006/relationships/image" Target="../media/image101.png"/><Relationship Id="rId49" Type="http://schemas.openxmlformats.org/officeDocument/2006/relationships/customXml" Target="../ink/ink274.xml"/><Relationship Id="rId57" Type="http://schemas.openxmlformats.org/officeDocument/2006/relationships/customXml" Target="../ink/ink278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287.xml"/><Relationship Id="rId26" Type="http://schemas.openxmlformats.org/officeDocument/2006/relationships/customXml" Target="../ink/ink291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295.xml"/><Relationship Id="rId42" Type="http://schemas.openxmlformats.org/officeDocument/2006/relationships/customXml" Target="../ink/ink299.xml"/><Relationship Id="rId47" Type="http://schemas.openxmlformats.org/officeDocument/2006/relationships/image" Target="../media/image158.png"/><Relationship Id="rId50" Type="http://schemas.openxmlformats.org/officeDocument/2006/relationships/customXml" Target="../ink/ink303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8.png"/><Relationship Id="rId16" Type="http://schemas.openxmlformats.org/officeDocument/2006/relationships/customXml" Target="../ink/ink286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290.xml"/><Relationship Id="rId32" Type="http://schemas.openxmlformats.org/officeDocument/2006/relationships/customXml" Target="../ink/ink294.xml"/><Relationship Id="rId37" Type="http://schemas.openxmlformats.org/officeDocument/2006/relationships/image" Target="../media/image153.png"/><Relationship Id="rId40" Type="http://schemas.openxmlformats.org/officeDocument/2006/relationships/customXml" Target="../ink/ink298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307.xml"/><Relationship Id="rId5" Type="http://schemas.openxmlformats.org/officeDocument/2006/relationships/image" Target="../media/image1370.png"/><Relationship Id="rId61" Type="http://schemas.openxmlformats.org/officeDocument/2006/relationships/customXml" Target="../ink/ink309.xml"/><Relationship Id="rId19" Type="http://schemas.openxmlformats.org/officeDocument/2006/relationships/image" Target="../media/image144.png"/><Relationship Id="rId14" Type="http://schemas.openxmlformats.org/officeDocument/2006/relationships/customXml" Target="../ink/ink285.xml"/><Relationship Id="rId22" Type="http://schemas.openxmlformats.org/officeDocument/2006/relationships/customXml" Target="../ink/ink289.xml"/><Relationship Id="rId27" Type="http://schemas.openxmlformats.org/officeDocument/2006/relationships/image" Target="../media/image148.png"/><Relationship Id="rId30" Type="http://schemas.openxmlformats.org/officeDocument/2006/relationships/customXml" Target="../ink/ink293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302.xml"/><Relationship Id="rId56" Type="http://schemas.openxmlformats.org/officeDocument/2006/relationships/customXml" Target="../ink/ink306.xml"/><Relationship Id="rId8" Type="http://schemas.openxmlformats.org/officeDocument/2006/relationships/customXml" Target="../ink/ink282.xml"/><Relationship Id="rId51" Type="http://schemas.openxmlformats.org/officeDocument/2006/relationships/image" Target="../media/image160.png"/><Relationship Id="rId3" Type="http://schemas.openxmlformats.org/officeDocument/2006/relationships/image" Target="../media/image19.png"/><Relationship Id="rId12" Type="http://schemas.openxmlformats.org/officeDocument/2006/relationships/customXml" Target="../ink/ink284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97.xml"/><Relationship Id="rId46" Type="http://schemas.openxmlformats.org/officeDocument/2006/relationships/customXml" Target="../ink/ink301.xml"/><Relationship Id="rId59" Type="http://schemas.openxmlformats.org/officeDocument/2006/relationships/image" Target="../media/image164.png"/><Relationship Id="rId20" Type="http://schemas.openxmlformats.org/officeDocument/2006/relationships/customXml" Target="../ink/ink288.xml"/><Relationship Id="rId41" Type="http://schemas.openxmlformats.org/officeDocument/2006/relationships/image" Target="../media/image155.png"/><Relationship Id="rId54" Type="http://schemas.openxmlformats.org/officeDocument/2006/relationships/customXml" Target="../ink/ink3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292.xml"/><Relationship Id="rId36" Type="http://schemas.openxmlformats.org/officeDocument/2006/relationships/customXml" Target="../ink/ink296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283.xml"/><Relationship Id="rId31" Type="http://schemas.openxmlformats.org/officeDocument/2006/relationships/image" Target="../media/image150.png"/><Relationship Id="rId44" Type="http://schemas.openxmlformats.org/officeDocument/2006/relationships/customXml" Target="../ink/ink300.xml"/><Relationship Id="rId52" Type="http://schemas.openxmlformats.org/officeDocument/2006/relationships/customXml" Target="../ink/ink304.xml"/><Relationship Id="rId60" Type="http://schemas.openxmlformats.org/officeDocument/2006/relationships/customXml" Target="../ink/ink308.xml"/><Relationship Id="rId4" Type="http://schemas.openxmlformats.org/officeDocument/2006/relationships/customXml" Target="../ink/ink280.xml"/><Relationship Id="rId9" Type="http://schemas.openxmlformats.org/officeDocument/2006/relationships/image" Target="../media/image139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17.xml"/><Relationship Id="rId26" Type="http://schemas.openxmlformats.org/officeDocument/2006/relationships/customXml" Target="../ink/ink321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25.xml"/><Relationship Id="rId42" Type="http://schemas.openxmlformats.org/officeDocument/2006/relationships/customXml" Target="../ink/ink329.xml"/><Relationship Id="rId7" Type="http://schemas.openxmlformats.org/officeDocument/2006/relationships/image" Target="../media/image168.png"/><Relationship Id="rId2" Type="http://schemas.openxmlformats.org/officeDocument/2006/relationships/image" Target="../media/image27.png"/><Relationship Id="rId16" Type="http://schemas.openxmlformats.org/officeDocument/2006/relationships/customXml" Target="../ink/ink316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1.xml"/><Relationship Id="rId11" Type="http://schemas.openxmlformats.org/officeDocument/2006/relationships/image" Target="../media/image170.png"/><Relationship Id="rId24" Type="http://schemas.openxmlformats.org/officeDocument/2006/relationships/customXml" Target="../ink/ink320.xml"/><Relationship Id="rId32" Type="http://schemas.openxmlformats.org/officeDocument/2006/relationships/customXml" Target="../ink/ink324.xml"/><Relationship Id="rId37" Type="http://schemas.openxmlformats.org/officeDocument/2006/relationships/image" Target="../media/image183.png"/><Relationship Id="rId40" Type="http://schemas.openxmlformats.org/officeDocument/2006/relationships/customXml" Target="../ink/ink328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22.xml"/><Relationship Id="rId36" Type="http://schemas.openxmlformats.org/officeDocument/2006/relationships/customXml" Target="../ink/ink326.xml"/><Relationship Id="rId10" Type="http://schemas.openxmlformats.org/officeDocument/2006/relationships/customXml" Target="../ink/ink313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30.xml"/><Relationship Id="rId4" Type="http://schemas.openxmlformats.org/officeDocument/2006/relationships/customXml" Target="../ink/ink310.xml"/><Relationship Id="rId9" Type="http://schemas.openxmlformats.org/officeDocument/2006/relationships/image" Target="../media/image169.png"/><Relationship Id="rId14" Type="http://schemas.openxmlformats.org/officeDocument/2006/relationships/customXml" Target="../ink/ink315.xml"/><Relationship Id="rId22" Type="http://schemas.openxmlformats.org/officeDocument/2006/relationships/customXml" Target="../ink/ink319.xml"/><Relationship Id="rId27" Type="http://schemas.openxmlformats.org/officeDocument/2006/relationships/image" Target="../media/image178.png"/><Relationship Id="rId30" Type="http://schemas.openxmlformats.org/officeDocument/2006/relationships/customXml" Target="../ink/ink323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12.xml"/><Relationship Id="rId3" Type="http://schemas.openxmlformats.org/officeDocument/2006/relationships/image" Target="../media/image29.png"/><Relationship Id="rId12" Type="http://schemas.openxmlformats.org/officeDocument/2006/relationships/customXml" Target="../ink/ink314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27.xml"/><Relationship Id="rId20" Type="http://schemas.openxmlformats.org/officeDocument/2006/relationships/customXml" Target="../ink/ink318.xml"/><Relationship Id="rId41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36.xml"/><Relationship Id="rId26" Type="http://schemas.openxmlformats.org/officeDocument/2006/relationships/image" Target="../media/image205.png"/><Relationship Id="rId3" Type="http://schemas.openxmlformats.org/officeDocument/2006/relationships/customXml" Target="../ink/ink331.xml"/><Relationship Id="rId21" Type="http://schemas.openxmlformats.org/officeDocument/2006/relationships/customXml" Target="../ink/ink339.xml"/><Relationship Id="rId7" Type="http://schemas.openxmlformats.org/officeDocument/2006/relationships/customXml" Target="../ink/ink333.xml"/><Relationship Id="rId12" Type="http://schemas.openxmlformats.org/officeDocument/2006/relationships/image" Target="../media/image351.png"/><Relationship Id="rId17" Type="http://schemas.openxmlformats.org/officeDocument/2006/relationships/customXml" Target="../ink/ink338.xml"/><Relationship Id="rId25" Type="http://schemas.openxmlformats.org/officeDocument/2006/relationships/customXml" Target="../ink/ink341.xml"/><Relationship Id="rId2" Type="http://schemas.openxmlformats.org/officeDocument/2006/relationships/image" Target="../media/image20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35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32.xml"/><Relationship Id="rId15" Type="http://schemas.openxmlformats.org/officeDocument/2006/relationships/customXml" Target="../ink/ink337.xml"/><Relationship Id="rId23" Type="http://schemas.openxmlformats.org/officeDocument/2006/relationships/customXml" Target="../ink/ink340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44.xml"/><Relationship Id="rId4" Type="http://schemas.openxmlformats.org/officeDocument/2006/relationships/image" Target="../media/image1311.png"/><Relationship Id="rId9" Type="http://schemas.openxmlformats.org/officeDocument/2006/relationships/customXml" Target="../ink/ink334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42.xml"/><Relationship Id="rId30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50.xml"/><Relationship Id="rId26" Type="http://schemas.openxmlformats.org/officeDocument/2006/relationships/image" Target="../media/image205.png"/><Relationship Id="rId3" Type="http://schemas.openxmlformats.org/officeDocument/2006/relationships/customXml" Target="../ink/ink345.xml"/><Relationship Id="rId21" Type="http://schemas.openxmlformats.org/officeDocument/2006/relationships/customXml" Target="../ink/ink353.xml"/><Relationship Id="rId7" Type="http://schemas.openxmlformats.org/officeDocument/2006/relationships/customXml" Target="../ink/ink347.xml"/><Relationship Id="rId12" Type="http://schemas.openxmlformats.org/officeDocument/2006/relationships/image" Target="../media/image351.png"/><Relationship Id="rId17" Type="http://schemas.openxmlformats.org/officeDocument/2006/relationships/customXml" Target="../ink/ink352.xml"/><Relationship Id="rId25" Type="http://schemas.openxmlformats.org/officeDocument/2006/relationships/customXml" Target="../ink/ink355.xml"/><Relationship Id="rId2" Type="http://schemas.openxmlformats.org/officeDocument/2006/relationships/image" Target="../media/image20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49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46.xml"/><Relationship Id="rId15" Type="http://schemas.openxmlformats.org/officeDocument/2006/relationships/customXml" Target="../ink/ink351.xml"/><Relationship Id="rId23" Type="http://schemas.openxmlformats.org/officeDocument/2006/relationships/customXml" Target="../ink/ink354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58.xml"/><Relationship Id="rId4" Type="http://schemas.openxmlformats.org/officeDocument/2006/relationships/image" Target="../media/image1311.png"/><Relationship Id="rId9" Type="http://schemas.openxmlformats.org/officeDocument/2006/relationships/customXml" Target="../ink/ink348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56.xml"/><Relationship Id="rId30" Type="http://schemas.openxmlformats.org/officeDocument/2006/relationships/image" Target="../media/image207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4.xml"/><Relationship Id="rId18" Type="http://schemas.openxmlformats.org/officeDocument/2006/relationships/customXml" Target="../ink/ink366.xml"/><Relationship Id="rId26" Type="http://schemas.openxmlformats.org/officeDocument/2006/relationships/customXml" Target="../ink/ink370.xml"/><Relationship Id="rId21" Type="http://schemas.openxmlformats.org/officeDocument/2006/relationships/image" Target="../media/image371.png"/><Relationship Id="rId34" Type="http://schemas.openxmlformats.org/officeDocument/2006/relationships/customXml" Target="../ink/ink374.xml"/><Relationship Id="rId7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image" Target="../media/image4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359.xml"/><Relationship Id="rId16" Type="http://schemas.openxmlformats.org/officeDocument/2006/relationships/image" Target="../media/image200.png"/><Relationship Id="rId20" Type="http://schemas.openxmlformats.org/officeDocument/2006/relationships/customXml" Target="../ink/ink367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63.xml"/><Relationship Id="rId24" Type="http://schemas.openxmlformats.org/officeDocument/2006/relationships/customXml" Target="../ink/ink369.xml"/><Relationship Id="rId32" Type="http://schemas.openxmlformats.org/officeDocument/2006/relationships/customXml" Target="../ink/ink373.xml"/><Relationship Id="rId5" Type="http://schemas.openxmlformats.org/officeDocument/2006/relationships/customXml" Target="../ink/ink360.xml"/><Relationship Id="rId15" Type="http://schemas.openxmlformats.org/officeDocument/2006/relationships/customXml" Target="../ink/ink365.xml"/><Relationship Id="rId23" Type="http://schemas.openxmlformats.org/officeDocument/2006/relationships/image" Target="../media/image381.png"/><Relationship Id="rId28" Type="http://schemas.openxmlformats.org/officeDocument/2006/relationships/customXml" Target="../ink/ink371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362.xml"/><Relationship Id="rId14" Type="http://schemas.openxmlformats.org/officeDocument/2006/relationships/image" Target="../media/image199.png"/><Relationship Id="rId22" Type="http://schemas.openxmlformats.org/officeDocument/2006/relationships/customXml" Target="../ink/ink368.xml"/><Relationship Id="rId27" Type="http://schemas.openxmlformats.org/officeDocument/2006/relationships/image" Target="../media/image401.png"/><Relationship Id="rId30" Type="http://schemas.openxmlformats.org/officeDocument/2006/relationships/customXml" Target="../ink/ink372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90.xml"/><Relationship Id="rId42" Type="http://schemas.openxmlformats.org/officeDocument/2006/relationships/customXml" Target="../ink/ink394.xml"/><Relationship Id="rId7" Type="http://schemas.openxmlformats.org/officeDocument/2006/relationships/image" Target="../media/image168.png"/><Relationship Id="rId2" Type="http://schemas.openxmlformats.org/officeDocument/2006/relationships/image" Target="../media/image27.png"/><Relationship Id="rId16" Type="http://schemas.openxmlformats.org/officeDocument/2006/relationships/customXml" Target="../ink/ink381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6.xml"/><Relationship Id="rId11" Type="http://schemas.openxmlformats.org/officeDocument/2006/relationships/image" Target="../media/image170.png"/><Relationship Id="rId24" Type="http://schemas.openxmlformats.org/officeDocument/2006/relationships/customXml" Target="../ink/ink385.xml"/><Relationship Id="rId32" Type="http://schemas.openxmlformats.org/officeDocument/2006/relationships/customXml" Target="../ink/ink389.xml"/><Relationship Id="rId37" Type="http://schemas.openxmlformats.org/officeDocument/2006/relationships/image" Target="../media/image183.png"/><Relationship Id="rId40" Type="http://schemas.openxmlformats.org/officeDocument/2006/relationships/customXml" Target="../ink/ink393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87.xml"/><Relationship Id="rId36" Type="http://schemas.openxmlformats.org/officeDocument/2006/relationships/customXml" Target="../ink/ink391.xml"/><Relationship Id="rId10" Type="http://schemas.openxmlformats.org/officeDocument/2006/relationships/customXml" Target="../ink/ink378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95.xml"/><Relationship Id="rId4" Type="http://schemas.openxmlformats.org/officeDocument/2006/relationships/customXml" Target="../ink/ink375.xml"/><Relationship Id="rId9" Type="http://schemas.openxmlformats.org/officeDocument/2006/relationships/image" Target="../media/image169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78.png"/><Relationship Id="rId30" Type="http://schemas.openxmlformats.org/officeDocument/2006/relationships/customXml" Target="../ink/ink388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77.xml"/><Relationship Id="rId3" Type="http://schemas.openxmlformats.org/officeDocument/2006/relationships/image" Target="../media/image29.png"/><Relationship Id="rId12" Type="http://schemas.openxmlformats.org/officeDocument/2006/relationships/customXml" Target="../ink/ink379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92.xml"/><Relationship Id="rId20" Type="http://schemas.openxmlformats.org/officeDocument/2006/relationships/customXml" Target="../ink/ink383.xml"/><Relationship Id="rId41" Type="http://schemas.openxmlformats.org/officeDocument/2006/relationships/image" Target="../media/image1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01.xml"/><Relationship Id="rId18" Type="http://schemas.openxmlformats.org/officeDocument/2006/relationships/image" Target="../media/image54.png"/><Relationship Id="rId3" Type="http://schemas.openxmlformats.org/officeDocument/2006/relationships/customXml" Target="../ink/ink396.xml"/><Relationship Id="rId7" Type="http://schemas.openxmlformats.org/officeDocument/2006/relationships/customXml" Target="../ink/ink398.xml"/><Relationship Id="rId12" Type="http://schemas.openxmlformats.org/officeDocument/2006/relationships/image" Target="../media/image510.png"/><Relationship Id="rId17" Type="http://schemas.openxmlformats.org/officeDocument/2006/relationships/customXml" Target="../ink/ink403.xml"/><Relationship Id="rId2" Type="http://schemas.openxmlformats.org/officeDocument/2006/relationships/image" Target="../media/image4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00.xml"/><Relationship Id="rId5" Type="http://schemas.openxmlformats.org/officeDocument/2006/relationships/customXml" Target="../ink/ink397.xml"/><Relationship Id="rId15" Type="http://schemas.openxmlformats.org/officeDocument/2006/relationships/customXml" Target="../ink/ink402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99.xml"/><Relationship Id="rId14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7.xml"/><Relationship Id="rId13" Type="http://schemas.openxmlformats.org/officeDocument/2006/relationships/image" Target="NULL"/><Relationship Id="rId18" Type="http://schemas.openxmlformats.org/officeDocument/2006/relationships/customXml" Target="../ink/ink412.xml"/><Relationship Id="rId26" Type="http://schemas.openxmlformats.org/officeDocument/2006/relationships/customXml" Target="../ink/ink417.xml"/><Relationship Id="rId3" Type="http://schemas.openxmlformats.org/officeDocument/2006/relationships/customXml" Target="../ink/ink405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09.xml"/><Relationship Id="rId17" Type="http://schemas.openxmlformats.org/officeDocument/2006/relationships/image" Target="NULL"/><Relationship Id="rId25" Type="http://schemas.openxmlformats.org/officeDocument/2006/relationships/customXml" Target="../ink/ink416.xml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411.xml"/><Relationship Id="rId20" Type="http://schemas.openxmlformats.org/officeDocument/2006/relationships/customXml" Target="../ink/ink413.xml"/><Relationship Id="rId29" Type="http://schemas.openxmlformats.org/officeDocument/2006/relationships/customXml" Target="../ink/ink4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6.xml"/><Relationship Id="rId11" Type="http://schemas.openxmlformats.org/officeDocument/2006/relationships/image" Target="NULL"/><Relationship Id="rId24" Type="http://schemas.openxmlformats.org/officeDocument/2006/relationships/customXml" Target="../ink/ink415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408.xml"/><Relationship Id="rId19" Type="http://schemas.openxmlformats.org/officeDocument/2006/relationships/image" Target="NULL"/><Relationship Id="rId31" Type="http://schemas.openxmlformats.org/officeDocument/2006/relationships/image" Target="../media/image50.png"/><Relationship Id="rId9" Type="http://schemas.openxmlformats.org/officeDocument/2006/relationships/image" Target="NULL"/><Relationship Id="rId14" Type="http://schemas.openxmlformats.org/officeDocument/2006/relationships/customXml" Target="../ink/ink410.xml"/><Relationship Id="rId22" Type="http://schemas.openxmlformats.org/officeDocument/2006/relationships/customXml" Target="../ink/ink414.xml"/><Relationship Id="rId27" Type="http://schemas.openxmlformats.org/officeDocument/2006/relationships/customXml" Target="../ink/ink418.xml"/><Relationship Id="rId30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2.xml"/><Relationship Id="rId18" Type="http://schemas.openxmlformats.org/officeDocument/2006/relationships/customXml" Target="../ink/ink424.xml"/><Relationship Id="rId26" Type="http://schemas.openxmlformats.org/officeDocument/2006/relationships/customXml" Target="../ink/ink428.xml"/><Relationship Id="rId3" Type="http://schemas.openxmlformats.org/officeDocument/2006/relationships/customXml" Target="../ink/ink420.xml"/><Relationship Id="rId21" Type="http://schemas.openxmlformats.org/officeDocument/2006/relationships/image" Target="NULL"/><Relationship Id="rId34" Type="http://schemas.openxmlformats.org/officeDocument/2006/relationships/customXml" Target="../ink/ink433.xm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432.xml"/><Relationship Id="rId38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20" Type="http://schemas.openxmlformats.org/officeDocument/2006/relationships/customXml" Target="../ink/ink425.xml"/><Relationship Id="rId29" Type="http://schemas.openxmlformats.org/officeDocument/2006/relationships/customXml" Target="../ink/ink4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1.xml"/><Relationship Id="rId24" Type="http://schemas.openxmlformats.org/officeDocument/2006/relationships/customXml" Target="../ink/ink427.xm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customXml" Target="../ink/ink434.xml"/><Relationship Id="rId10" Type="http://schemas.openxmlformats.org/officeDocument/2006/relationships/customXml" Target="../ink/ink423.xml"/><Relationship Id="rId19" Type="http://schemas.openxmlformats.org/officeDocument/2006/relationships/image" Target="NULL"/><Relationship Id="rId31" Type="http://schemas.openxmlformats.org/officeDocument/2006/relationships/customXml" Target="../ink/ink431.xml"/><Relationship Id="rId9" Type="http://schemas.openxmlformats.org/officeDocument/2006/relationships/image" Target="NULL"/><Relationship Id="rId22" Type="http://schemas.openxmlformats.org/officeDocument/2006/relationships/customXml" Target="../ink/ink426.xml"/><Relationship Id="rId27" Type="http://schemas.openxmlformats.org/officeDocument/2006/relationships/customXml" Target="../ink/ink429.xm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emf"/><Relationship Id="rId18" Type="http://schemas.microsoft.com/office/2007/relationships/hdphoto" Target="../media/hdphoto1.wdp"/><Relationship Id="rId26" Type="http://schemas.microsoft.com/office/2007/relationships/hdphoto" Target="../media/hdphoto2.wdp"/><Relationship Id="rId3" Type="http://schemas.openxmlformats.org/officeDocument/2006/relationships/image" Target="../media/image58.png"/><Relationship Id="rId21" Type="http://schemas.openxmlformats.org/officeDocument/2006/relationships/customXml" Target="../ink/ink441.xml"/><Relationship Id="rId34" Type="http://schemas.microsoft.com/office/2007/relationships/hdphoto" Target="../media/hdphoto4.wdp"/><Relationship Id="rId7" Type="http://schemas.openxmlformats.org/officeDocument/2006/relationships/image" Target="../media/image60.emf"/><Relationship Id="rId12" Type="http://schemas.openxmlformats.org/officeDocument/2006/relationships/customXml" Target="../ink/ink438.xml"/><Relationship Id="rId17" Type="http://schemas.openxmlformats.org/officeDocument/2006/relationships/image" Target="../media/image62.png"/><Relationship Id="rId25" Type="http://schemas.openxmlformats.org/officeDocument/2006/relationships/image" Target="../media/image63.png"/><Relationship Id="rId3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8.emf"/><Relationship Id="rId20" Type="http://schemas.openxmlformats.org/officeDocument/2006/relationships/image" Target="../media/image59.emf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emf"/><Relationship Id="rId11" Type="http://schemas.openxmlformats.org/officeDocument/2006/relationships/image" Target="../media/image56.emf"/><Relationship Id="rId24" Type="http://schemas.openxmlformats.org/officeDocument/2006/relationships/image" Target="../media/image61.emf"/><Relationship Id="rId32" Type="http://schemas.openxmlformats.org/officeDocument/2006/relationships/image" Target="../media/image63.emf"/><Relationship Id="rId5" Type="http://schemas.openxmlformats.org/officeDocument/2006/relationships/customXml" Target="../ink/ink435.xml"/><Relationship Id="rId15" Type="http://schemas.openxmlformats.org/officeDocument/2006/relationships/customXml" Target="../ink/ink439.xml"/><Relationship Id="rId23" Type="http://schemas.openxmlformats.org/officeDocument/2006/relationships/customXml" Target="../ink/ink442.xml"/><Relationship Id="rId28" Type="http://schemas.openxmlformats.org/officeDocument/2006/relationships/image" Target="../media/image62.emf"/><Relationship Id="rId10" Type="http://schemas.openxmlformats.org/officeDocument/2006/relationships/customXml" Target="../ink/ink437.xml"/><Relationship Id="rId19" Type="http://schemas.openxmlformats.org/officeDocument/2006/relationships/customXml" Target="../ink/ink440.xml"/><Relationship Id="rId31" Type="http://schemas.openxmlformats.org/officeDocument/2006/relationships/customXml" Target="../ink/ink444.xml"/><Relationship Id="rId4" Type="http://schemas.openxmlformats.org/officeDocument/2006/relationships/image" Target="../media/image59.svg"/><Relationship Id="rId9" Type="http://schemas.openxmlformats.org/officeDocument/2006/relationships/image" Target="../media/image55.emf"/><Relationship Id="rId14" Type="http://schemas.openxmlformats.org/officeDocument/2006/relationships/image" Target="../media/image61.png"/><Relationship Id="rId22" Type="http://schemas.openxmlformats.org/officeDocument/2006/relationships/image" Target="../media/image600.emf"/><Relationship Id="rId27" Type="http://schemas.openxmlformats.org/officeDocument/2006/relationships/customXml" Target="../ink/ink443.xml"/><Relationship Id="rId30" Type="http://schemas.microsoft.com/office/2007/relationships/hdphoto" Target="../media/hdphoto3.wdp"/><Relationship Id="rId8" Type="http://schemas.openxmlformats.org/officeDocument/2006/relationships/customXml" Target="../ink/ink4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devdocs" TargetMode="External"/><Relationship Id="rId7" Type="http://schemas.openxmlformats.org/officeDocument/2006/relationships/hyperlink" Target="https://github.com/sethjuarez/DeepLearningWithPyTor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lvmdocs" TargetMode="External"/><Relationship Id="rId5" Type="http://schemas.openxmlformats.org/officeDocument/2006/relationships/hyperlink" Target="https://aka.ms/azuremldocs" TargetMode="External"/><Relationship Id="rId4" Type="http://schemas.openxmlformats.org/officeDocument/2006/relationships/hyperlink" Target="https://aka.ms/cogsvc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CCA60-19DA-488F-8DAC-AD04CF88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1" y="376888"/>
            <a:ext cx="4259882" cy="319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B36D0-8AC7-4815-9FBC-2ABA6753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49" y="2729474"/>
            <a:ext cx="2730241" cy="2543144"/>
          </a:xfrm>
          <a:prstGeom prst="rect">
            <a:avLst/>
          </a:prstGeom>
        </p:spPr>
      </p:pic>
      <p:pic>
        <p:nvPicPr>
          <p:cNvPr id="10" name="Picture 2" descr="C:\Users\Seth\Desktop\clippy.png">
            <a:extLst>
              <a:ext uri="{FF2B5EF4-FFF2-40B4-BE49-F238E27FC236}">
                <a16:creationId xmlns:a16="http://schemas.microsoft.com/office/drawing/2014/main" id="{4C45080D-AAB6-43BC-8F85-218B72A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78" y="4490326"/>
            <a:ext cx="2286000" cy="213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4948B-B296-4336-B7AC-B711F2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895590" y="444263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E65-6A5E-4E82-9998-D08974C9CD05}"/>
              </a:ext>
            </a:extLst>
          </p:cNvPr>
          <p:cNvGrpSpPr/>
          <p:nvPr/>
        </p:nvGrpSpPr>
        <p:grpSpPr>
          <a:xfrm>
            <a:off x="1000168" y="170873"/>
            <a:ext cx="10324649" cy="6516254"/>
            <a:chOff x="1000168" y="170873"/>
            <a:chExt cx="10324649" cy="65162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83AC15A-FCB3-4BFF-9972-A97263D1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68" y="170873"/>
              <a:ext cx="10324649" cy="6516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14:cNvPr>
                <p14:cNvContentPartPr/>
                <p14:nvPr/>
              </p14:nvContentPartPr>
              <p14:xfrm>
                <a:off x="2365766" y="4548909"/>
                <a:ext cx="267480" cy="49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0126" y="4513269"/>
                  <a:ext cx="33912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08E4C82-72BB-49C4-8259-3EAA8DE35432}"/>
              </a:ext>
            </a:extLst>
          </p:cNvPr>
          <p:cNvSpPr/>
          <p:nvPr/>
        </p:nvSpPr>
        <p:spPr>
          <a:xfrm>
            <a:off x="1341120" y="631371"/>
            <a:ext cx="9509760" cy="5595257"/>
          </a:xfrm>
          <a:prstGeom prst="ellipse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6B260-37D0-4ED7-B150-3D456B8BFE79}"/>
              </a:ext>
            </a:extLst>
          </p:cNvPr>
          <p:cNvSpPr txBox="1"/>
          <p:nvPr/>
        </p:nvSpPr>
        <p:spPr>
          <a:xfrm>
            <a:off x="2185045" y="1768928"/>
            <a:ext cx="269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EDB6E-2BDA-4292-9DFF-20DA1EED1BDD}"/>
              </a:ext>
            </a:extLst>
          </p:cNvPr>
          <p:cNvGrpSpPr/>
          <p:nvPr/>
        </p:nvGrpSpPr>
        <p:grpSpPr>
          <a:xfrm>
            <a:off x="3854100" y="1768928"/>
            <a:ext cx="6398066" cy="3907971"/>
            <a:chOff x="3854100" y="1768928"/>
            <a:chExt cx="6398066" cy="39079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EDDE20-62E9-4789-9816-EACDBFE56BA6}"/>
                </a:ext>
              </a:extLst>
            </p:cNvPr>
            <p:cNvSpPr/>
            <p:nvPr/>
          </p:nvSpPr>
          <p:spPr>
            <a:xfrm>
              <a:off x="3854100" y="1768928"/>
              <a:ext cx="6398066" cy="3907971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2455E-753F-4A1A-B5CD-74B8DCE1659F}"/>
                </a:ext>
              </a:extLst>
            </p:cNvPr>
            <p:cNvSpPr txBox="1"/>
            <p:nvPr/>
          </p:nvSpPr>
          <p:spPr>
            <a:xfrm>
              <a:off x="4369493" y="2575039"/>
              <a:ext cx="2395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5A5DE-62F1-4A75-B6D8-47E9D599A400}"/>
              </a:ext>
            </a:extLst>
          </p:cNvPr>
          <p:cNvGrpSpPr/>
          <p:nvPr/>
        </p:nvGrpSpPr>
        <p:grpSpPr>
          <a:xfrm>
            <a:off x="6270728" y="2683328"/>
            <a:ext cx="3371837" cy="2454728"/>
            <a:chOff x="6270728" y="2683328"/>
            <a:chExt cx="3371837" cy="24547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8E0EA3-64F5-4171-86F0-52B25E7D5B79}"/>
                </a:ext>
              </a:extLst>
            </p:cNvPr>
            <p:cNvSpPr/>
            <p:nvPr/>
          </p:nvSpPr>
          <p:spPr>
            <a:xfrm>
              <a:off x="6270728" y="2683328"/>
              <a:ext cx="3371837" cy="2454728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A8960-A06A-40AB-BD87-327F4E028337}"/>
                </a:ext>
              </a:extLst>
            </p:cNvPr>
            <p:cNvSpPr txBox="1"/>
            <p:nvPr/>
          </p:nvSpPr>
          <p:spPr>
            <a:xfrm>
              <a:off x="6655991" y="3428999"/>
              <a:ext cx="196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primer for </a:t>
            </a:r>
            <a:r>
              <a:rPr lang="en-US" dirty="0" err="1"/>
              <a:t>devs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9C391-C7CE-495D-B7B0-D24624BC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9C80A-C6DD-41DA-8254-114CDE28C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Tensors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Model Function</a:t>
            </a:r>
          </a:p>
          <a:p>
            <a:pPr lvl="1"/>
            <a:r>
              <a:rPr lang="en-US" dirty="0"/>
              <a:t>Loss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Inference</a:t>
            </a:r>
          </a:p>
          <a:p>
            <a:pPr lvl="1"/>
            <a:r>
              <a:rPr lang="en-US" dirty="0"/>
              <a:t>Saving / Lording Models</a:t>
            </a:r>
          </a:p>
        </p:txBody>
      </p:sp>
    </p:spTree>
    <p:extLst>
      <p:ext uri="{BB962C8B-B14F-4D97-AF65-F5344CB8AC3E}">
        <p14:creationId xmlns:p14="http://schemas.microsoft.com/office/powerpoint/2010/main" val="4250653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C6D72-FE91-402E-854D-52AB668FF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r="813"/>
          <a:stretch/>
        </p:blipFill>
        <p:spPr>
          <a:xfrm>
            <a:off x="-5330" y="201168"/>
            <a:ext cx="12197330" cy="63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2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5BC355-71B8-4BFA-BACA-00BDBD0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F9D511-F093-4B56-880D-100FA959F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5B260-94F4-4913-9275-D046D67D8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0"/>
          <a:stretch/>
        </p:blipFill>
        <p:spPr>
          <a:xfrm>
            <a:off x="588264" y="884919"/>
            <a:ext cx="11015472" cy="50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4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C70D-0086-442E-9D09-F027AB00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ABBBF-B97F-4F6D-950A-4282B5C4A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Tensors are special</a:t>
            </a:r>
          </a:p>
        </p:txBody>
      </p:sp>
    </p:spTree>
    <p:extLst>
      <p:ext uri="{BB962C8B-B14F-4D97-AF65-F5344CB8AC3E}">
        <p14:creationId xmlns:p14="http://schemas.microsoft.com/office/powerpoint/2010/main" val="2495291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9AD35-A086-4AAF-8873-1BE87B1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430270"/>
            <a:ext cx="6988146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1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6039-72C4-4172-8541-D3EA49DA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DataLoaders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7B638-79BF-4B58-B276-72ABA3CF8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D7911-DC2D-4B3A-96CA-D86ACEFD3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0" t="9876"/>
          <a:stretch/>
        </p:blipFill>
        <p:spPr>
          <a:xfrm>
            <a:off x="157010" y="338328"/>
            <a:ext cx="11877980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7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7E4CF-2803-4C9E-9F73-6915C985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818924"/>
            <a:ext cx="89314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6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A7D3-3CC8-4BDF-935E-4396459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Loss (…or Cost)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0CB7-237F-4B27-AD03-C4CD408E8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9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56538-0EDA-493C-9CA6-F2FC26BB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40" y="0"/>
            <a:ext cx="9237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5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673-BE4B-4068-91DF-8D777171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904B-7331-4990-8F8A-30941DBA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Loop!</a:t>
            </a:r>
          </a:p>
        </p:txBody>
      </p:sp>
    </p:spTree>
    <p:extLst>
      <p:ext uri="{BB962C8B-B14F-4D97-AF65-F5344CB8AC3E}">
        <p14:creationId xmlns:p14="http://schemas.microsoft.com/office/powerpoint/2010/main" val="4180320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D2068-03A3-4D7C-85DC-40BBADC8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95" y="0"/>
            <a:ext cx="7821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2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4B50-AD76-424A-932C-ABE78BD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8BDB5-3A87-4F92-8712-7E48DEF9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model…</a:t>
            </a:r>
          </a:p>
        </p:txBody>
      </p:sp>
    </p:spTree>
    <p:extLst>
      <p:ext uri="{BB962C8B-B14F-4D97-AF65-F5344CB8AC3E}">
        <p14:creationId xmlns:p14="http://schemas.microsoft.com/office/powerpoint/2010/main" val="197735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C1FF2-18D3-481A-B4AD-E6240E17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1196146"/>
            <a:ext cx="11476715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8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F2D-CA61-4BA7-AC41-34A20B5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</a:t>
            </a:r>
            <a:r>
              <a:rPr lang="en-US" dirty="0" err="1"/>
              <a:t>tho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FC86D-379A-4EEF-81F4-97ACD4DD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AC527C-A401-480F-A3E1-762D95941874}"/>
              </a:ext>
            </a:extLst>
          </p:cNvPr>
          <p:cNvSpPr/>
          <p:nvPr/>
        </p:nvSpPr>
        <p:spPr>
          <a:xfrm>
            <a:off x="2356220" y="159147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8D5F-93AC-43F6-BB0F-A1100E41687C}"/>
              </a:ext>
            </a:extLst>
          </p:cNvPr>
          <p:cNvSpPr/>
          <p:nvPr/>
        </p:nvSpPr>
        <p:spPr>
          <a:xfrm>
            <a:off x="5408038" y="158373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85206-FE7F-457A-BF56-1E66E01B0740}"/>
              </a:ext>
            </a:extLst>
          </p:cNvPr>
          <p:cNvSpPr/>
          <p:nvPr/>
        </p:nvSpPr>
        <p:spPr>
          <a:xfrm>
            <a:off x="8387842" y="2397113"/>
            <a:ext cx="779760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14:cNvPr>
              <p14:cNvContentPartPr/>
              <p14:nvPr/>
            </p14:nvContentPartPr>
            <p14:xfrm>
              <a:off x="1929270" y="5461612"/>
              <a:ext cx="173736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0630" y="5452972"/>
                <a:ext cx="1755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14:cNvPr>
              <p14:cNvContentPartPr/>
              <p14:nvPr/>
            </p14:nvContentPartPr>
            <p14:xfrm>
              <a:off x="5162324" y="5430928"/>
              <a:ext cx="1608840" cy="30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3324" y="5421928"/>
                <a:ext cx="162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14:cNvPr>
              <p14:cNvContentPartPr/>
              <p14:nvPr/>
            </p14:nvContentPartPr>
            <p14:xfrm>
              <a:off x="8109922" y="4257324"/>
              <a:ext cx="1335600" cy="23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282" y="4248684"/>
                <a:ext cx="1353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14:cNvPr>
              <p14:cNvContentPartPr/>
              <p14:nvPr/>
            </p14:nvContentPartPr>
            <p14:xfrm>
              <a:off x="3958562" y="2960738"/>
              <a:ext cx="779760" cy="47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0570" y="2942738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14:cNvPr>
              <p14:cNvContentPartPr/>
              <p14:nvPr/>
            </p14:nvContentPartPr>
            <p14:xfrm>
              <a:off x="3478215" y="3130209"/>
              <a:ext cx="304200" cy="15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0575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14:cNvPr>
              <p14:cNvContentPartPr/>
              <p14:nvPr/>
            </p14:nvContentPartPr>
            <p14:xfrm>
              <a:off x="4877712" y="3123549"/>
              <a:ext cx="329760" cy="15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0072" y="3105909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14:cNvPr>
              <p14:cNvContentPartPr/>
              <p14:nvPr/>
            </p14:nvContentPartPr>
            <p14:xfrm>
              <a:off x="6992154" y="2992596"/>
              <a:ext cx="779760" cy="47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4162" y="2974596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14:cNvPr>
              <p14:cNvContentPartPr/>
              <p14:nvPr/>
            </p14:nvContentPartPr>
            <p14:xfrm>
              <a:off x="6466964" y="3130209"/>
              <a:ext cx="304200" cy="15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324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14:cNvPr>
              <p14:cNvContentPartPr/>
              <p14:nvPr/>
            </p14:nvContentPartPr>
            <p14:xfrm>
              <a:off x="7909732" y="3153516"/>
              <a:ext cx="329760" cy="15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2092" y="3135876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549876" y="3065321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2236" y="3047653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0817081" y="2363990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0835070" y="4257324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085" y="4248324"/>
                <a:ext cx="232531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2D730ED7-E1F0-42DB-AE34-73D884D32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885" r="94075" b="82415"/>
          <a:stretch/>
        </p:blipFill>
        <p:spPr bwMode="auto">
          <a:xfrm>
            <a:off x="798267" y="2996521"/>
            <a:ext cx="600365" cy="5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B288A-A5C3-4324-AFB0-BA22943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08" y="561097"/>
            <a:ext cx="8711184" cy="5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EA7-DAFB-435E-B162-F994A38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Network…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00CED-5503-476F-A4E0-B1A321E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16C-8EC6-4842-A373-00471C07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366-2820-4135-AF2D-44EDCB43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49D8-EA3D-49F0-94EE-A9E1151A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5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9339AF-DEB1-4841-9539-A8D04BACAA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6798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C1885C-000B-4FEE-B30C-D39F42137E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0109" y="287274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C4A2FE-F5EE-4D8B-B82B-D9B4A64656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42826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B82AE1-8E1E-4042-8073-8FFBCD54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10947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167E35-CD5D-4436-8D15-9AF41C604B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2080" y="2388457"/>
          <a:ext cx="2599650" cy="2600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275">
                  <a:extLst>
                    <a:ext uri="{9D8B030D-6E8A-4147-A177-3AD203B41FA5}">
                      <a16:colId xmlns:a16="http://schemas.microsoft.com/office/drawing/2014/main" val="415780491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219000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074714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448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8D36E3-3422-4BE1-B8EF-19579EF858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90270" y="294707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CC10-952E-4047-A7A0-755AA4C5DE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0109" y="313249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ACD146-E854-4257-B79B-E44B36B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171542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5033-AC28-4923-8DF4-40B6B311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C3DC76-0755-4C39-9C5B-A279920B1E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78763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C6848-722A-4802-BF1B-2329486DBE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8124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866856" y="3063618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8856" y="3045590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1134061" y="2362287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1152050" y="4136202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43065" y="4127222"/>
                <a:ext cx="232531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14:cNvPr>
              <p14:cNvContentPartPr/>
              <p14:nvPr/>
            </p14:nvContentPartPr>
            <p14:xfrm>
              <a:off x="2359415" y="2034936"/>
              <a:ext cx="2537280" cy="208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1775" y="2016935"/>
                <a:ext cx="2572920" cy="212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14:cNvPr>
              <p14:cNvContentPartPr/>
              <p14:nvPr/>
            </p14:nvContentPartPr>
            <p14:xfrm>
              <a:off x="4328720" y="3164623"/>
              <a:ext cx="993255" cy="1906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720" y="3146641"/>
                <a:ext cx="1028896" cy="22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14:cNvPr>
              <p14:cNvContentPartPr/>
              <p14:nvPr/>
            </p14:nvContentPartPr>
            <p14:xfrm>
              <a:off x="5244300" y="2910612"/>
              <a:ext cx="953947" cy="843488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6308" y="2892612"/>
                <a:ext cx="989572" cy="879128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37ABA356-584B-48EB-9EFD-E79DA5B19E31}"/>
              </a:ext>
            </a:extLst>
          </p:cNvPr>
          <p:cNvSpPr/>
          <p:nvPr/>
        </p:nvSpPr>
        <p:spPr>
          <a:xfrm>
            <a:off x="7217578" y="1381685"/>
            <a:ext cx="597394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82B29681-6508-4FB9-91D9-A6B8090D168A}"/>
              </a:ext>
            </a:extLst>
          </p:cNvPr>
          <p:cNvSpPr/>
          <p:nvPr/>
        </p:nvSpPr>
        <p:spPr>
          <a:xfrm rot="16200000">
            <a:off x="4116047" y="2561575"/>
            <a:ext cx="325568" cy="383883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14:cNvPr>
              <p14:cNvContentPartPr/>
              <p14:nvPr/>
            </p14:nvContentPartPr>
            <p14:xfrm>
              <a:off x="4334199" y="4988249"/>
              <a:ext cx="487440" cy="435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5559" y="4979249"/>
                <a:ext cx="50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14:cNvPr>
              <p14:cNvContentPartPr/>
              <p14:nvPr/>
            </p14:nvContentPartPr>
            <p14:xfrm>
              <a:off x="3774399" y="5093009"/>
              <a:ext cx="278640" cy="375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5399" y="5084369"/>
                <a:ext cx="296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14:cNvPr>
              <p14:cNvContentPartPr/>
              <p14:nvPr/>
            </p14:nvContentPartPr>
            <p14:xfrm>
              <a:off x="6096000" y="3141576"/>
              <a:ext cx="944946" cy="2367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8001" y="3123590"/>
                <a:ext cx="980584" cy="272313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DE347-F761-4E82-A750-C267BAE55443}"/>
              </a:ext>
            </a:extLst>
          </p:cNvPr>
          <p:cNvSpPr/>
          <p:nvPr/>
        </p:nvSpPr>
        <p:spPr>
          <a:xfrm>
            <a:off x="9002102" y="2401070"/>
            <a:ext cx="602755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14:cNvPr>
              <p14:cNvContentPartPr/>
              <p14:nvPr/>
            </p14:nvContentPartPr>
            <p14:xfrm>
              <a:off x="7936064" y="3135603"/>
              <a:ext cx="944946" cy="2367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8065" y="3117617"/>
                <a:ext cx="980584" cy="27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14:cNvPr>
              <p14:cNvContentPartPr/>
              <p14:nvPr/>
            </p14:nvContentPartPr>
            <p14:xfrm>
              <a:off x="6994275" y="5201129"/>
              <a:ext cx="1044000" cy="138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5275" y="5192466"/>
                <a:ext cx="106164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14:cNvPr>
              <p14:cNvContentPartPr/>
              <p14:nvPr/>
            </p14:nvContentPartPr>
            <p14:xfrm>
              <a:off x="8893259" y="4166961"/>
              <a:ext cx="820440" cy="13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619" y="4158321"/>
                <a:ext cx="838080" cy="151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6423A7BD-D342-4CF1-A9D6-0CC2FB4E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294" r="94093" b="82030"/>
          <a:stretch/>
        </p:blipFill>
        <p:spPr bwMode="auto">
          <a:xfrm>
            <a:off x="900103" y="2945609"/>
            <a:ext cx="567257" cy="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5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4D1493-7EBD-412E-A265-5E1E48E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1" y="329553"/>
            <a:ext cx="9155037" cy="61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44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991E44-B7F4-40EC-BB6D-15FECC6D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91" y="429392"/>
            <a:ext cx="6716017" cy="59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2AFB-47B7-4490-B5D4-A0F84D26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Handwriting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465BF-25BC-4990-A0F8-252675792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5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C668F8-F876-4D39-93B0-4F91ABCA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79" y="542302"/>
            <a:ext cx="7656241" cy="57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9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B700B-5E14-4DE0-8509-7D5F5AD8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service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BB2DC-0E25-48FA-815E-9E19727DCAAE}"/>
              </a:ext>
            </a:extLst>
          </p:cNvPr>
          <p:cNvSpPr/>
          <p:nvPr/>
        </p:nvSpPr>
        <p:spPr>
          <a:xfrm>
            <a:off x="646997" y="1417320"/>
            <a:ext cx="10652669" cy="479729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313BC3D-6E16-45C6-8645-ABA3BFB06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4" y="1513573"/>
            <a:ext cx="731521" cy="731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14:cNvPr>
              <p14:cNvContentPartPr/>
              <p14:nvPr/>
            </p14:nvContentPartPr>
            <p14:xfrm>
              <a:off x="1775835" y="1731923"/>
              <a:ext cx="2908080" cy="48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839" y="1695923"/>
                <a:ext cx="2979711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A5301DB-AB38-4249-9BD5-3C829CD1D066}"/>
              </a:ext>
            </a:extLst>
          </p:cNvPr>
          <p:cNvGrpSpPr/>
          <p:nvPr/>
        </p:nvGrpSpPr>
        <p:grpSpPr>
          <a:xfrm>
            <a:off x="1775835" y="4915789"/>
            <a:ext cx="3036799" cy="731519"/>
            <a:chOff x="1775834" y="3494641"/>
            <a:chExt cx="3036799" cy="7315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32DFC7-463A-4BBF-96F4-C41EB98A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5834" y="3494641"/>
              <a:ext cx="731519" cy="73151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14:cNvPr>
                <p14:cNvContentPartPr/>
                <p14:nvPr/>
              </p14:nvContentPartPr>
              <p14:xfrm>
                <a:off x="2696813" y="3679833"/>
                <a:ext cx="801720" cy="394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8821" y="3661849"/>
                  <a:ext cx="837344" cy="43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14:cNvPr>
                <p14:cNvContentPartPr/>
                <p14:nvPr/>
              </p14:nvContentPartPr>
              <p14:xfrm>
                <a:off x="3777273" y="3637353"/>
                <a:ext cx="1035360" cy="449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9273" y="3619353"/>
                  <a:ext cx="10710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D00EFA-571A-5840-8271-74772A37137C}"/>
              </a:ext>
            </a:extLst>
          </p:cNvPr>
          <p:cNvGrpSpPr/>
          <p:nvPr/>
        </p:nvGrpSpPr>
        <p:grpSpPr>
          <a:xfrm>
            <a:off x="1775835" y="3773344"/>
            <a:ext cx="3238829" cy="735941"/>
            <a:chOff x="1759822" y="3737107"/>
            <a:chExt cx="3238829" cy="7359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14:cNvPr>
                <p14:cNvContentPartPr/>
                <p14:nvPr/>
              </p14:nvContentPartPr>
              <p14:xfrm>
                <a:off x="2704011" y="3835798"/>
                <a:ext cx="2294640" cy="538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6011" y="3817786"/>
                  <a:ext cx="2330280" cy="574224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D8B32B-1D11-4A45-BC6B-613BCCB4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9822" y="3737107"/>
              <a:ext cx="763539" cy="7359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B09AE2-5A58-4047-9E40-6BF1867784B9}"/>
              </a:ext>
            </a:extLst>
          </p:cNvPr>
          <p:cNvGrpSpPr/>
          <p:nvPr/>
        </p:nvGrpSpPr>
        <p:grpSpPr>
          <a:xfrm>
            <a:off x="1791841" y="2552723"/>
            <a:ext cx="2743492" cy="731520"/>
            <a:chOff x="1791841" y="2552723"/>
            <a:chExt cx="2743492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14:cNvPr>
                <p14:cNvContentPartPr/>
                <p14:nvPr/>
              </p14:nvContentPartPr>
              <p14:xfrm>
                <a:off x="2747933" y="2720488"/>
                <a:ext cx="1787400" cy="461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9929" y="2702474"/>
                  <a:ext cx="1823047" cy="496828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318C9A-0A59-6149-B940-F566CEBC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1841" y="2552723"/>
              <a:ext cx="731520" cy="7315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3E1DC-0D41-C047-B9D1-728365E3F957}"/>
              </a:ext>
            </a:extLst>
          </p:cNvPr>
          <p:cNvGrpSpPr/>
          <p:nvPr/>
        </p:nvGrpSpPr>
        <p:grpSpPr>
          <a:xfrm>
            <a:off x="6240790" y="3737107"/>
            <a:ext cx="2328099" cy="737308"/>
            <a:chOff x="6240790" y="3737107"/>
            <a:chExt cx="2328099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14:cNvPr>
                <p14:cNvContentPartPr/>
                <p14:nvPr/>
              </p14:nvContentPartPr>
              <p14:xfrm>
                <a:off x="7351729" y="3929638"/>
                <a:ext cx="10440" cy="29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33729" y="3911616"/>
                  <a:ext cx="46080" cy="32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14:cNvPr>
                <p14:cNvContentPartPr/>
                <p14:nvPr/>
              </p14:nvContentPartPr>
              <p14:xfrm>
                <a:off x="7294129" y="3796798"/>
                <a:ext cx="11160" cy="1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76129" y="3778798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14:cNvPr>
                <p14:cNvContentPartPr/>
                <p14:nvPr/>
              </p14:nvContentPartPr>
              <p14:xfrm>
                <a:off x="7480249" y="3928558"/>
                <a:ext cx="1088640" cy="447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62249" y="3910558"/>
                  <a:ext cx="1124280" cy="483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144AE0-1AEA-874C-A23C-73C5DF96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375" b="92500" l="6098" r="88415">
                          <a14:foregroundMark x1="31098" y1="11250" x2="31098" y2="11250"/>
                          <a14:foregroundMark x1="6707" y1="28750" x2="6707" y2="28750"/>
                          <a14:foregroundMark x1="29878" y1="9375" x2="29878" y2="9375"/>
                          <a14:foregroundMark x1="87805" y1="67500" x2="87805" y2="67500"/>
                          <a14:foregroundMark x1="30488" y1="92500" x2="30488" y2="92500"/>
                          <a14:foregroundMark x1="88415" y1="75000" x2="88415" y2="7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0790" y="3737107"/>
              <a:ext cx="755741" cy="73730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9B1A63-D084-1A4A-A23A-2FABA8F47B45}"/>
              </a:ext>
            </a:extLst>
          </p:cNvPr>
          <p:cNvGrpSpPr/>
          <p:nvPr/>
        </p:nvGrpSpPr>
        <p:grpSpPr>
          <a:xfrm>
            <a:off x="6154954" y="2528473"/>
            <a:ext cx="2512694" cy="737308"/>
            <a:chOff x="6281196" y="2546935"/>
            <a:chExt cx="2512694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14:cNvPr>
                <p14:cNvContentPartPr/>
                <p14:nvPr/>
              </p14:nvContentPartPr>
              <p14:xfrm>
                <a:off x="7275410" y="2661116"/>
                <a:ext cx="1518480" cy="46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57406" y="2643102"/>
                  <a:ext cx="1554128" cy="50546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FD5725-6D43-1C42-94A2-124D4381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250" b="93750" l="3049" r="90854">
                          <a14:foregroundMark x1="12195" y1="44375" x2="12195" y2="44375"/>
                          <a14:foregroundMark x1="85976" y1="60000" x2="85976" y2="60000"/>
                          <a14:foregroundMark x1="91463" y1="57500" x2="91463" y2="57500"/>
                          <a14:foregroundMark x1="53659" y1="93750" x2="53659" y2="93750"/>
                          <a14:foregroundMark x1="38415" y1="9375" x2="38415" y2="9375"/>
                          <a14:foregroundMark x1="39634" y1="6250" x2="39634" y2="6250"/>
                          <a14:backgroundMark x1="1829" y1="43125" x2="1829" y2="43125"/>
                          <a14:backgroundMark x1="1829" y1="42500" x2="1829" y2="42500"/>
                          <a14:backgroundMark x1="1829" y1="41875" x2="1829" y2="41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1196" y="2546935"/>
              <a:ext cx="755741" cy="73730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AE6C16-A445-C549-878E-AC72277323C5}"/>
              </a:ext>
            </a:extLst>
          </p:cNvPr>
          <p:cNvGrpSpPr/>
          <p:nvPr/>
        </p:nvGrpSpPr>
        <p:grpSpPr>
          <a:xfrm>
            <a:off x="6154954" y="4799141"/>
            <a:ext cx="3739230" cy="813785"/>
            <a:chOff x="8050798" y="4429084"/>
            <a:chExt cx="3739230" cy="8137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14:cNvPr>
                <p14:cNvContentPartPr/>
                <p14:nvPr/>
              </p14:nvContentPartPr>
              <p14:xfrm>
                <a:off x="9092188" y="4526142"/>
                <a:ext cx="2697840" cy="63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74186" y="4508142"/>
                  <a:ext cx="2733485" cy="675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F47BDB0-EE15-D64A-9C37-8B787475D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7500" l="3750" r="96875">
                          <a14:foregroundMark x1="16875" y1="30000" x2="16875" y2="30000"/>
                          <a14:foregroundMark x1="8125" y1="34375" x2="8125" y2="34375"/>
                          <a14:foregroundMark x1="3750" y1="45625" x2="3750" y2="45625"/>
                          <a14:foregroundMark x1="65000" y1="71875" x2="65000" y2="71875"/>
                          <a14:foregroundMark x1="93125" y1="58125" x2="93125" y2="58125"/>
                          <a14:foregroundMark x1="94375" y1="45000" x2="94375" y2="45000"/>
                          <a14:foregroundMark x1="88125" y1="34375" x2="88125" y2="34375"/>
                          <a14:foregroundMark x1="96875" y1="53750" x2="96875" y2="53750"/>
                          <a14:foregroundMark x1="53125" y1="50000" x2="53125" y2="50000"/>
                          <a14:foregroundMark x1="41250" y1="51250" x2="41250" y2="51250"/>
                          <a14:foregroundMark x1="48125" y1="97500" x2="48125" y2="97500"/>
                          <a14:backgroundMark x1="21250" y1="40000" x2="21250" y2="40000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5000" y1="8750" x2="7500" y2="17500"/>
                          <a14:backgroundMark x1="71875" y1="2500" x2="91250" y2="8750"/>
                          <a14:backgroundMark x1="83750" y1="81250" x2="85000" y2="91875"/>
                          <a14:backgroundMark x1="15000" y1="81250" x2="16250" y2="8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0798" y="4429084"/>
              <a:ext cx="813785" cy="81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508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E9C3C-84F6-4286-A388-A826C9C00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"/>
          <a:stretch/>
        </p:blipFill>
        <p:spPr>
          <a:xfrm>
            <a:off x="0" y="146304"/>
            <a:ext cx="12192000" cy="66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82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C8AB1-0007-499A-9052-BAEAF908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A9676F-5AD9-4CFE-98B2-DBFDC7A8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Principles</a:t>
            </a:r>
          </a:p>
          <a:p>
            <a:pPr lvl="1"/>
            <a:r>
              <a:rPr lang="en-US" dirty="0"/>
              <a:t>input </a:t>
            </a:r>
          </a:p>
          <a:p>
            <a:pPr lvl="1"/>
            <a:r>
              <a:rPr lang="en-US" dirty="0"/>
              <a:t>model function </a:t>
            </a:r>
          </a:p>
          <a:p>
            <a:pPr lvl="1"/>
            <a:r>
              <a:rPr lang="en-US" dirty="0"/>
              <a:t>cost function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optimization method 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Tensors, </a:t>
            </a:r>
            <a:r>
              <a:rPr lang="en-US" dirty="0" err="1"/>
              <a:t>DataSets</a:t>
            </a:r>
            <a:r>
              <a:rPr lang="en-US" dirty="0"/>
              <a:t>, </a:t>
            </a:r>
            <a:r>
              <a:rPr lang="en-US" dirty="0" err="1"/>
              <a:t>DataLoaders</a:t>
            </a:r>
            <a:endParaRPr lang="en-US" dirty="0"/>
          </a:p>
          <a:p>
            <a:pPr lvl="1"/>
            <a:r>
              <a:rPr lang="en-US" dirty="0"/>
              <a:t>Models, Loss, Optimization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ONNX, Azure Machine Learning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154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more about</a:t>
            </a:r>
          </a:p>
          <a:p>
            <a:pPr lvl="1"/>
            <a:r>
              <a:rPr lang="en-US" dirty="0"/>
              <a:t>Microsoft AI – </a:t>
            </a:r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https://aka.ms/aidevdocs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Cognitive Services – </a:t>
            </a:r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https://aka.ms/cogsvcs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Azure ML – </a:t>
            </a:r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https://aka.ms/azuremldocs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Deep Learning VMs – </a:t>
            </a:r>
            <a:r>
              <a:rPr lang="en-US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https://aka.ms/dlvmdocs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https://github.com/sethjuarez/DeepLearningWithPyTorch</a:t>
            </a:r>
            <a:r>
              <a:rPr lang="en-US" dirty="0"/>
              <a:t>      </a:t>
            </a:r>
          </a:p>
          <a:p>
            <a:r>
              <a:rPr lang="en-US" dirty="0"/>
              <a:t>Get a hold of me!</a:t>
            </a:r>
          </a:p>
          <a:p>
            <a:pPr lvl="1"/>
            <a:r>
              <a:rPr lang="en-US" dirty="0"/>
              <a:t>seth.juarez@microsoft.com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9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718</Words>
  <Application>Microsoft Office PowerPoint</Application>
  <PresentationFormat>Widescreen</PresentationFormat>
  <Paragraphs>264</Paragraphs>
  <Slides>80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Office Theme</vt:lpstr>
      <vt:lpstr>Deep Learning with PyTorch</vt:lpstr>
      <vt:lpstr>PowerPoint Presentation</vt:lpstr>
      <vt:lpstr>PowerPoint Presentation</vt:lpstr>
      <vt:lpstr>programming</vt:lpstr>
      <vt:lpstr>machine learning</vt:lpstr>
      <vt:lpstr>machine learning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</vt:lpstr>
      <vt:lpstr>PyTorch Overview</vt:lpstr>
      <vt:lpstr>PowerPoint Presentation</vt:lpstr>
      <vt:lpstr>Tensors</vt:lpstr>
      <vt:lpstr>PowerPoint Presentation</vt:lpstr>
      <vt:lpstr>Tensors</vt:lpstr>
      <vt:lpstr>PowerPoint Presentation</vt:lpstr>
      <vt:lpstr>DataSets and DataLoaders</vt:lpstr>
      <vt:lpstr>PowerPoint Presentation</vt:lpstr>
      <vt:lpstr>PowerPoint Presentation</vt:lpstr>
      <vt:lpstr>Models and Loss (…or Cost)</vt:lpstr>
      <vt:lpstr>PowerPoint Presentation</vt:lpstr>
      <vt:lpstr>Optimization</vt:lpstr>
      <vt:lpstr>PowerPoint Presentation</vt:lpstr>
      <vt:lpstr>Inference</vt:lpstr>
      <vt:lpstr>PowerPoint Presentation</vt:lpstr>
      <vt:lpstr>PowerPoint Presentation</vt:lpstr>
      <vt:lpstr>PowerPoint Presentation</vt:lpstr>
      <vt:lpstr>Digits tho…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Network…</vt:lpstr>
      <vt:lpstr>filters and pooling</vt:lpstr>
      <vt:lpstr>filters</vt:lpstr>
      <vt:lpstr>padding</vt:lpstr>
      <vt:lpstr>pooling</vt:lpstr>
      <vt:lpstr>PowerPoint Presentation</vt:lpstr>
      <vt:lpstr>PowerPoint Presentation</vt:lpstr>
      <vt:lpstr>Putting it all together</vt:lpstr>
      <vt:lpstr>PowerPoint Presentation</vt:lpstr>
      <vt:lpstr>Handwriting Demo</vt:lpstr>
      <vt:lpstr>PowerPoint Presentation</vt:lpstr>
      <vt:lpstr>Azure Machine Learning service</vt:lpstr>
      <vt:lpstr>PowerPoint Presentation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39</cp:revision>
  <dcterms:created xsi:type="dcterms:W3CDTF">2018-11-28T00:14:09Z</dcterms:created>
  <dcterms:modified xsi:type="dcterms:W3CDTF">2019-01-29T16:05:16Z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